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6" r:id="rId6"/>
    <p:sldId id="258" r:id="rId7"/>
    <p:sldId id="260" r:id="rId8"/>
    <p:sldId id="259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3"/>
    <a:srgbClr val="9F9683"/>
    <a:srgbClr val="E1D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7" autoAdjust="0"/>
    <p:restoredTop sz="94660"/>
  </p:normalViewPr>
  <p:slideViewPr>
    <p:cSldViewPr>
      <p:cViewPr>
        <p:scale>
          <a:sx n="113" d="100"/>
          <a:sy n="113" d="100"/>
        </p:scale>
        <p:origin x="-1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F784EAA-682B-4898-81B5-0EFE1C1754F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7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nd_wit_d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513"/>
            <a:ext cx="8367713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468313" y="3789363"/>
            <a:ext cx="7548562" cy="2530475"/>
            <a:chOff x="302" y="2389"/>
            <a:chExt cx="4755" cy="1594"/>
          </a:xfrm>
        </p:grpSpPr>
        <p:sp>
          <p:nvSpPr>
            <p:cNvPr id="3081" name="Rectangle 9"/>
            <p:cNvSpPr>
              <a:spLocks noChangeArrowheads="1"/>
            </p:cNvSpPr>
            <p:nvPr userDrawn="1"/>
          </p:nvSpPr>
          <p:spPr bwMode="auto">
            <a:xfrm>
              <a:off x="302" y="3113"/>
              <a:ext cx="4391" cy="870"/>
            </a:xfrm>
            <a:prstGeom prst="rect">
              <a:avLst/>
            </a:prstGeom>
            <a:solidFill>
              <a:srgbClr val="606E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l-BE" b="0">
                <a:solidFill>
                  <a:srgbClr val="CDD1BE"/>
                </a:solidFill>
              </a:endParaRPr>
            </a:p>
          </p:txBody>
        </p:sp>
        <p:sp>
          <p:nvSpPr>
            <p:cNvPr id="3082" name="Oval 10"/>
            <p:cNvSpPr>
              <a:spLocks noChangeArrowheads="1"/>
            </p:cNvSpPr>
            <p:nvPr userDrawn="1"/>
          </p:nvSpPr>
          <p:spPr bwMode="auto">
            <a:xfrm>
              <a:off x="3707" y="2389"/>
              <a:ext cx="1350" cy="1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7688"/>
            <a:ext cx="7848600" cy="108108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773238"/>
            <a:ext cx="8137525" cy="2663825"/>
          </a:xfrm>
        </p:spPr>
        <p:txBody>
          <a:bodyPr/>
          <a:lstStyle>
            <a:lvl1pPr>
              <a:defRPr sz="2400" b="1"/>
            </a:lvl1pPr>
            <a:lvl2pPr marL="631825" lvl="1">
              <a:defRPr b="0"/>
            </a:lvl2pPr>
          </a:lstStyle>
          <a:p>
            <a:pPr lvl="0"/>
            <a:r>
              <a:rPr lang="en-US" noProof="0" smtClean="0"/>
              <a:t>Main title 2</a:t>
            </a:r>
          </a:p>
          <a:p>
            <a:pPr lvl="0"/>
            <a:endParaRPr lang="en-US" noProof="0" smtClean="0"/>
          </a:p>
          <a:p>
            <a:pPr lvl="1"/>
            <a:r>
              <a:rPr lang="nl-BE" noProof="0" smtClean="0"/>
              <a:t>Author</a:t>
            </a:r>
          </a:p>
          <a:p>
            <a:pPr lvl="1"/>
            <a:r>
              <a:rPr lang="nl-BE" noProof="0" smtClean="0"/>
              <a:t>date – place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909638"/>
            <a:ext cx="719138" cy="3587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55FABFB-BF52-4B98-9DDA-585CDC5DB10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57200" y="4435475"/>
            <a:ext cx="935038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pic>
        <p:nvPicPr>
          <p:cNvPr id="3084" name="Picture 12" descr="FOD_teke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578350"/>
            <a:ext cx="68421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be_logo_b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365625"/>
            <a:ext cx="1131888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50838" y="230188"/>
            <a:ext cx="8108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 b="0">
                <a:solidFill>
                  <a:srgbClr val="000000"/>
                </a:solidFill>
                <a:latin typeface="Trebuchet MS" pitchFamily="34" charset="0"/>
              </a:rPr>
              <a:t>FOD VOLKSGEZONDHEID, VEILIGHEID VAN DE VOEDSELKETEN EN LEEFMILIEU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81702-5B06-4C1A-A3B6-3424772AA67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5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51638" y="692150"/>
            <a:ext cx="1997075" cy="46085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55650" y="692150"/>
            <a:ext cx="5843588" cy="46085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81F40-DB5B-44C7-B9C0-B1B8F876E5B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62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93EBA-7EDF-4E7A-B008-2BEBCBE3DBA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38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7923C-CA62-4CC4-B9C3-A14042DBC51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97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5650" y="1557338"/>
            <a:ext cx="3919538" cy="374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7588" y="1557338"/>
            <a:ext cx="3921125" cy="374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46AEC-2FD6-40AF-90C6-BAB41BA8B93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9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91AE5-0CF4-4DA6-B8A2-5C24A8C758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49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B90C-6DE6-48E3-9439-73C448C059E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EBD94-DD9C-4755-A061-2494D658FB0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98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53CBE-B14A-414C-9347-519830AB6D5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03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628E5-CA51-44F9-9D74-C9058ABBD2E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4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nd_wit_de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513"/>
            <a:ext cx="8367713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92150"/>
            <a:ext cx="7920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 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57338"/>
            <a:ext cx="79930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Subtitel 1</a:t>
            </a:r>
          </a:p>
          <a:p>
            <a:pPr lvl="2"/>
            <a:r>
              <a:rPr lang="nl-BE" smtClean="0"/>
              <a:t>Body1</a:t>
            </a:r>
          </a:p>
          <a:p>
            <a:pPr lvl="0"/>
            <a:endParaRPr lang="nl-BE" smtClean="0"/>
          </a:p>
          <a:p>
            <a:pPr lvl="1"/>
            <a:r>
              <a:rPr lang="nl-BE" smtClean="0"/>
              <a:t>Subtitel 2</a:t>
            </a:r>
          </a:p>
          <a:p>
            <a:pPr lvl="2"/>
            <a:r>
              <a:rPr lang="nl-BE" smtClean="0"/>
              <a:t>Body1</a:t>
            </a:r>
          </a:p>
          <a:p>
            <a:pPr lvl="1"/>
            <a:r>
              <a:rPr lang="nl-BE" smtClean="0"/>
              <a:t>Subtitel 3</a:t>
            </a:r>
          </a:p>
          <a:p>
            <a:pPr lvl="3"/>
            <a:r>
              <a:rPr lang="nl-BE" smtClean="0"/>
              <a:t>Bullets</a:t>
            </a:r>
          </a:p>
          <a:p>
            <a:pPr lvl="4"/>
            <a:r>
              <a:rPr lang="nl-BE" smtClean="0"/>
              <a:t>Body Italic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3827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9F9683"/>
                </a:solidFill>
              </a:defRPr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381750"/>
            <a:ext cx="440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9F9683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908050"/>
            <a:ext cx="6127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9F9683"/>
                </a:solidFill>
              </a:defRPr>
            </a:lvl1pPr>
          </a:lstStyle>
          <a:p>
            <a:fld id="{A4C6F3E5-A650-461A-ADC6-C21E7E6AAFF7}" type="slidenum">
              <a:rPr lang="nl-NL"/>
              <a:pPr/>
              <a:t>‹nr.›</a:t>
            </a:fld>
            <a:endParaRPr lang="nl-NL"/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468313" y="5516563"/>
            <a:ext cx="8072437" cy="806450"/>
            <a:chOff x="302" y="3481"/>
            <a:chExt cx="5085" cy="508"/>
          </a:xfrm>
        </p:grpSpPr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302" y="3580"/>
              <a:ext cx="4905" cy="409"/>
            </a:xfrm>
            <a:prstGeom prst="rect">
              <a:avLst/>
            </a:prstGeom>
            <a:solidFill>
              <a:srgbClr val="606E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l-BE" b="0">
                <a:solidFill>
                  <a:srgbClr val="CDD1BE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 userDrawn="1"/>
          </p:nvSpPr>
          <p:spPr bwMode="auto">
            <a:xfrm>
              <a:off x="4933" y="3481"/>
              <a:ext cx="454" cy="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468313" y="5229225"/>
            <a:ext cx="935037" cy="935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pic>
        <p:nvPicPr>
          <p:cNvPr id="1042" name="Picture 18" descr="be_logo_small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3038"/>
            <a:ext cx="1016000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FOD_tekeni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00663"/>
            <a:ext cx="6842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50838" y="230188"/>
            <a:ext cx="8108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 b="0">
                <a:solidFill>
                  <a:srgbClr val="000000"/>
                </a:solidFill>
                <a:latin typeface="Trebuchet MS" pitchFamily="34" charset="0"/>
              </a:rPr>
              <a:t>FOD VOLKSGEZONDHEID, VEILIGHEID VAN DE VOEDSELKETEN EN LEEFMILIEU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fontAlgn="base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2pPr>
      <a:lvl3pPr marL="358775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714375" indent="-176213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cs typeface="+mn-cs"/>
        </a:defRPr>
      </a:lvl4pPr>
      <a:lvl5pPr marL="893763" algn="l" rtl="0" fontAlgn="base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  <a:cs typeface="+mn-cs"/>
        </a:defRPr>
      </a:lvl5pPr>
      <a:lvl6pPr marL="1350963" algn="l" rtl="0" fontAlgn="base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  <a:cs typeface="+mn-cs"/>
        </a:defRPr>
      </a:lvl6pPr>
      <a:lvl7pPr marL="1808163" algn="l" rtl="0" fontAlgn="base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  <a:cs typeface="+mn-cs"/>
        </a:defRPr>
      </a:lvl7pPr>
      <a:lvl8pPr marL="2265363" algn="l" rtl="0" fontAlgn="base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  <a:cs typeface="+mn-cs"/>
        </a:defRPr>
      </a:lvl8pPr>
      <a:lvl9pPr marL="2722563" algn="l" rtl="0" fontAlgn="base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be/url?sa=i&amp;rct=j&amp;q=&amp;esrc=s&amp;frm=1&amp;source=images&amp;cd=&amp;cad=rja&amp;uact=8&amp;ved=0CAcQjRxqFQoTCMyyodzWhcgCFUN_Ggodv90IVA&amp;url=http%3A%2F%2F112euregio.smugmug.com%2FBelgischLimburg%2FAmbulancedienst-100-112%2FSint-Truiden-St-Trudo&amp;bvm=bv.103073922,d.d2s&amp;psig=AFQjCNHSO4OPa1vjj1nOJ22rT8AekWEwhA&amp;ust=14428406784817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6A868CF-9709-4FED-B837-E46B658E794D}" type="slidenum">
              <a:rPr lang="nl-NL"/>
              <a:pPr/>
              <a:t>1</a:t>
            </a:fld>
            <a:endParaRPr lang="nl-NL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000" dirty="0" err="1" smtClean="0"/>
              <a:t>Lessons</a:t>
            </a:r>
            <a:r>
              <a:rPr lang="nl-BE" sz="2000" dirty="0" smtClean="0"/>
              <a:t> </a:t>
            </a:r>
            <a:r>
              <a:rPr lang="nl-BE" sz="2000" dirty="0" err="1" smtClean="0"/>
              <a:t>learned</a:t>
            </a:r>
            <a:r>
              <a:rPr lang="nl-BE" sz="2000" dirty="0" smtClean="0"/>
              <a:t> – </a:t>
            </a:r>
            <a:r>
              <a:rPr lang="nl-BE" sz="2000" dirty="0" err="1" smtClean="0"/>
              <a:t>how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</a:t>
            </a:r>
            <a:r>
              <a:rPr lang="nl-BE" sz="2000" dirty="0" err="1" smtClean="0"/>
              <a:t>better</a:t>
            </a:r>
            <a:r>
              <a:rPr lang="nl-BE" sz="2000" dirty="0" smtClean="0"/>
              <a:t> </a:t>
            </a:r>
            <a:r>
              <a:rPr lang="nl-BE" sz="2000" dirty="0" err="1" smtClean="0"/>
              <a:t>prepared</a:t>
            </a:r>
            <a:r>
              <a:rPr lang="nl-BE" sz="2000" dirty="0" smtClean="0"/>
              <a:t>?</a:t>
            </a:r>
            <a:endParaRPr lang="nl-BE" sz="20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3600" dirty="0" smtClean="0"/>
              <a:t>Case management (pre-</a:t>
            </a:r>
            <a:r>
              <a:rPr lang="nl-BE" sz="3600" dirty="0" err="1" smtClean="0"/>
              <a:t>hospital</a:t>
            </a:r>
            <a:r>
              <a:rPr lang="nl-BE" sz="3600" dirty="0" smtClean="0"/>
              <a:t>)</a:t>
            </a:r>
            <a:endParaRPr lang="nl-BE" sz="3600" dirty="0"/>
          </a:p>
        </p:txBody>
      </p:sp>
      <p:sp>
        <p:nvSpPr>
          <p:cNvPr id="2" name="Tekstvak 1"/>
          <p:cNvSpPr txBox="1"/>
          <p:nvPr/>
        </p:nvSpPr>
        <p:spPr>
          <a:xfrm>
            <a:off x="3900278" y="6021288"/>
            <a:ext cx="1343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Michel Van Geert</a:t>
            </a:r>
            <a:endParaRPr lang="nl-BE" sz="1200" b="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864F-7F33-4E5E-8A62-060B90E7AA65}" type="slidenum">
              <a:rPr lang="nl-NL"/>
              <a:pPr/>
              <a:t>2</a:t>
            </a:fld>
            <a:endParaRPr lang="nl-NL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Ingangspoorten</a:t>
            </a:r>
            <a:endParaRPr lang="nl-BE" dirty="0"/>
          </a:p>
        </p:txBody>
      </p:sp>
      <p:sp>
        <p:nvSpPr>
          <p:cNvPr id="5" name="Oval 1"/>
          <p:cNvSpPr/>
          <p:nvPr/>
        </p:nvSpPr>
        <p:spPr>
          <a:xfrm>
            <a:off x="1391816" y="1588111"/>
            <a:ext cx="1524000" cy="78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chemeClr val="accent2">
                    <a:lumMod val="75000"/>
                  </a:schemeClr>
                </a:solidFill>
              </a:rPr>
              <a:t>Havens</a:t>
            </a:r>
            <a:endParaRPr lang="nl-BE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 2"/>
          <p:cNvSpPr/>
          <p:nvPr/>
        </p:nvSpPr>
        <p:spPr>
          <a:xfrm>
            <a:off x="3090634" y="1832617"/>
            <a:ext cx="2812473" cy="1631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chemeClr val="accent2">
                    <a:lumMod val="75000"/>
                  </a:schemeClr>
                </a:solidFill>
              </a:rPr>
              <a:t>Gemeenschap</a:t>
            </a:r>
            <a:endParaRPr lang="nl-BE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val 3"/>
          <p:cNvSpPr/>
          <p:nvPr/>
        </p:nvSpPr>
        <p:spPr>
          <a:xfrm>
            <a:off x="6487338" y="3920525"/>
            <a:ext cx="1621521" cy="1147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smtClean="0">
                <a:solidFill>
                  <a:schemeClr val="accent2">
                    <a:lumMod val="75000"/>
                  </a:schemeClr>
                </a:solidFill>
              </a:rPr>
              <a:t>Tertiair ziekenhuis</a:t>
            </a:r>
            <a:endParaRPr lang="nl-B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3597142" y="3825129"/>
            <a:ext cx="1799455" cy="892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 smtClean="0">
                <a:solidFill>
                  <a:schemeClr val="accent2">
                    <a:lumMod val="75000"/>
                  </a:schemeClr>
                </a:solidFill>
              </a:rPr>
              <a:t>Regionaal ziekenhuis</a:t>
            </a:r>
            <a:endParaRPr lang="nl-BE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926784" y="141277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Schepen</a:t>
            </a:r>
            <a:endParaRPr lang="nl-BE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788229" y="2175940"/>
            <a:ext cx="820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Treinen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5812602" y="1928208"/>
            <a:ext cx="10225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chemeClr val="accent2">
                    <a:lumMod val="75000"/>
                  </a:schemeClr>
                </a:solidFill>
              </a:rPr>
              <a:t>Fedasil</a:t>
            </a:r>
            <a:endParaRPr lang="nl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876732" y="2514495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rgbClr val="00B050"/>
                </a:solidFill>
              </a:rPr>
              <a:t>werknemers</a:t>
            </a:r>
          </a:p>
          <a:p>
            <a:r>
              <a:rPr lang="nl-BE" sz="1400" dirty="0" smtClean="0">
                <a:solidFill>
                  <a:srgbClr val="00B050"/>
                </a:solidFill>
              </a:rPr>
              <a:t>werk</a:t>
            </a:r>
            <a:r>
              <a:rPr lang="nl-BE" sz="1400" dirty="0" smtClean="0">
                <a:solidFill>
                  <a:srgbClr val="00B050"/>
                </a:solidFill>
              </a:rPr>
              <a:t>gevers</a:t>
            </a:r>
            <a:endParaRPr lang="nl-BE" sz="1400" dirty="0">
              <a:solidFill>
                <a:srgbClr val="00B050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461511" y="1360255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rgbClr val="00B050"/>
                </a:solidFill>
              </a:rPr>
              <a:t>Lokale overheden</a:t>
            </a:r>
            <a:endParaRPr lang="nl-BE" sz="1400" dirty="0">
              <a:solidFill>
                <a:srgbClr val="00B05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5254584" y="1360255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rgbClr val="00B050"/>
                </a:solidFill>
              </a:rPr>
              <a:t>Scholen</a:t>
            </a:r>
            <a:endParaRPr lang="nl-BE" sz="1400" dirty="0">
              <a:solidFill>
                <a:srgbClr val="00B050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22566" y="3244295"/>
            <a:ext cx="78649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chemeClr val="accent2">
                    <a:lumMod val="75000"/>
                  </a:schemeClr>
                </a:solidFill>
              </a:rPr>
              <a:t>GP’s</a:t>
            </a:r>
            <a:endParaRPr lang="nl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5505020" y="3307011"/>
            <a:ext cx="15502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Ambulances</a:t>
            </a:r>
            <a:endParaRPr lang="nl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934200" y="217594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400" dirty="0"/>
          </a:p>
        </p:txBody>
      </p:sp>
      <p:sp>
        <p:nvSpPr>
          <p:cNvPr id="19" name="TextBox 14"/>
          <p:cNvSpPr txBox="1"/>
          <p:nvPr/>
        </p:nvSpPr>
        <p:spPr>
          <a:xfrm>
            <a:off x="6927475" y="2483718"/>
            <a:ext cx="8170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chemeClr val="accent2">
                    <a:lumMod val="75000"/>
                  </a:schemeClr>
                </a:solidFill>
              </a:rPr>
              <a:t>Army</a:t>
            </a:r>
            <a:endParaRPr lang="nl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7443760" y="3666470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bedden</a:t>
            </a:r>
            <a:endParaRPr lang="nl-BE" sz="1400" b="1" dirty="0"/>
          </a:p>
        </p:txBody>
      </p:sp>
      <p:sp>
        <p:nvSpPr>
          <p:cNvPr id="21" name="TextBox 16"/>
          <p:cNvSpPr txBox="1"/>
          <p:nvPr/>
        </p:nvSpPr>
        <p:spPr>
          <a:xfrm>
            <a:off x="5724128" y="4750616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medicatie</a:t>
            </a:r>
            <a:endParaRPr lang="nl-BE" sz="1400" b="1" dirty="0"/>
          </a:p>
        </p:txBody>
      </p:sp>
      <p:sp>
        <p:nvSpPr>
          <p:cNvPr id="22" name="TextBox 17"/>
          <p:cNvSpPr txBox="1"/>
          <p:nvPr/>
        </p:nvSpPr>
        <p:spPr>
          <a:xfrm>
            <a:off x="7744483" y="4866333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labo’s</a:t>
            </a:r>
            <a:endParaRPr lang="nl-BE" sz="1400" b="1" dirty="0"/>
          </a:p>
        </p:txBody>
      </p:sp>
      <p:sp>
        <p:nvSpPr>
          <p:cNvPr id="23" name="TextBox 18"/>
          <p:cNvSpPr txBox="1"/>
          <p:nvPr/>
        </p:nvSpPr>
        <p:spPr>
          <a:xfrm>
            <a:off x="6487338" y="5312241"/>
            <a:ext cx="1970862" cy="276999"/>
          </a:xfrm>
          <a:prstGeom prst="rect">
            <a:avLst/>
          </a:prstGeom>
          <a:solidFill>
            <a:srgbClr val="E1F2F3"/>
          </a:solidFill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002060"/>
                </a:solidFill>
              </a:rPr>
              <a:t>Begrafenisondernemers</a:t>
            </a:r>
            <a:endParaRPr lang="nl-BE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Flow </a:t>
            </a:r>
            <a:r>
              <a:rPr lang="nl-BE" dirty="0" err="1" smtClean="0"/>
              <a:t>chart</a:t>
            </a:r>
            <a:r>
              <a:rPr lang="nl-BE" dirty="0" smtClean="0"/>
              <a:t> - 112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3EBA-7EDF-4E7A-B008-2BEBCBE3DBAD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7" t="12162" r="5799" b="2419"/>
          <a:stretch/>
        </p:blipFill>
        <p:spPr bwMode="auto">
          <a:xfrm>
            <a:off x="2015716" y="1257336"/>
            <a:ext cx="5292588" cy="435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Flow </a:t>
            </a:r>
            <a:r>
              <a:rPr lang="nl-BE" dirty="0" err="1" smtClean="0"/>
              <a:t>chart</a:t>
            </a:r>
            <a:r>
              <a:rPr lang="nl-BE" dirty="0" smtClean="0"/>
              <a:t> - 112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3EBA-7EDF-4E7A-B008-2BEBCBE3DBAD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t="10819" r="3522" b="7493"/>
          <a:stretch/>
        </p:blipFill>
        <p:spPr bwMode="auto">
          <a:xfrm>
            <a:off x="1675048" y="1268760"/>
            <a:ext cx="5793904" cy="441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64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Transport - auto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3EBA-7EDF-4E7A-B008-2BEBCBE3DBAD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3074" name="Picture 2" descr="http://blog.snafu.de/yvi/files/2015/02/au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46" y="1989000"/>
            <a:ext cx="39709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Transport - ambulance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3EBA-7EDF-4E7A-B008-2BEBCBE3DBAD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4098" name="Picture 2" descr="https://112euregio.smugmug.com/BelgischLimburg/Ambulancedienst-100-112/Sint-Truiden-St-Trudo/i-G9jcHJj/1/L/Ambulance%20St.%20Trudo%20Sint-Truiden%20(1)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60" y="1629000"/>
            <a:ext cx="540368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Transport – </a:t>
            </a:r>
            <a:r>
              <a:rPr lang="nl-BE" dirty="0" err="1" smtClean="0"/>
              <a:t>dedicated</a:t>
            </a:r>
            <a:r>
              <a:rPr lang="nl-BE" dirty="0" smtClean="0"/>
              <a:t> ambulance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3EBA-7EDF-4E7A-B008-2BEBCBE3DBAD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Picture 2" descr="C:\Users\evlieghe\Pictures\ebola\dedicated a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8524" r="4148" b="10568"/>
          <a:stretch/>
        </p:blipFill>
        <p:spPr bwMode="auto">
          <a:xfrm>
            <a:off x="1220771" y="1497579"/>
            <a:ext cx="670245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Transport - defensie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3EBA-7EDF-4E7A-B008-2BEBCBE3DBAD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Picture 4" descr="C:\Users\evlieghe\Pictures\ebola\le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82" y="1371600"/>
            <a:ext cx="5735037" cy="43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3EBA-7EDF-4E7A-B008-2BEBCBE3DBA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86931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C3B4621D1214BBBB67B1F510F12FC" ma:contentTypeVersion="0" ma:contentTypeDescription="Create a new document." ma:contentTypeScope="" ma:versionID="1895a8b867eda154b8b509e25ceaa3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C2B7C-A3DB-4891-93A9-E0CC997463E0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89E37DC-E64A-459B-8C9B-3F7B9D4BB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CDDDF6-1A12-4139-9B96-B0007F365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</Words>
  <Application>Microsoft Office PowerPoint</Application>
  <PresentationFormat>Diavoorstelling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Standaardontwerp</vt:lpstr>
      <vt:lpstr>Lessons learned – how to be better prepared?</vt:lpstr>
      <vt:lpstr>Ingangspoorten</vt:lpstr>
      <vt:lpstr>Flow chart - 112</vt:lpstr>
      <vt:lpstr>Flow chart - 112</vt:lpstr>
      <vt:lpstr>Transport - auto</vt:lpstr>
      <vt:lpstr>Transport - ambulance</vt:lpstr>
      <vt:lpstr>Transport – dedicated ambulance</vt:lpstr>
      <vt:lpstr>Transport - defensie</vt:lpstr>
      <vt:lpstr>PowerPoint-presentatie</vt:lpstr>
    </vt:vector>
  </TitlesOfParts>
  <Company>ACTECO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web</dc:creator>
  <cp:lastModifiedBy>Van Geert Michel</cp:lastModifiedBy>
  <cp:revision>10</cp:revision>
  <dcterms:created xsi:type="dcterms:W3CDTF">2005-05-25T07:42:24Z</dcterms:created>
  <dcterms:modified xsi:type="dcterms:W3CDTF">2015-09-20T13:20:41Z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0x0101000ADC3B4621D1214BBBB67B1F510F12FC</vt:lpwstr>
  </property>
</Properties>
</file>