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84" r:id="rId5"/>
    <p:sldId id="285" r:id="rId6"/>
    <p:sldId id="267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683"/>
    <a:srgbClr val="E1D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710" autoAdjust="0"/>
  </p:normalViewPr>
  <p:slideViewPr>
    <p:cSldViewPr>
      <p:cViewPr>
        <p:scale>
          <a:sx n="60" d="100"/>
          <a:sy n="60" d="100"/>
        </p:scale>
        <p:origin x="-93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8772CB-8359-4C8F-B771-9F8261BA35D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8F60417-1CE2-4A0B-9FBB-407051D9569A}">
      <dgm:prSet phldrT="[Texte]"/>
      <dgm:spPr>
        <a:solidFill>
          <a:srgbClr val="C00000"/>
        </a:solidFill>
        <a:ln>
          <a:solidFill>
            <a:srgbClr val="FF0000"/>
          </a:solidFill>
        </a:ln>
      </dgm:spPr>
      <dgm:t>
        <a:bodyPr/>
        <a:lstStyle/>
        <a:p>
          <a:r>
            <a:rPr lang="fr-BE" dirty="0" smtClean="0"/>
            <a:t>Positive points</a:t>
          </a:r>
          <a:endParaRPr lang="fr-BE" dirty="0"/>
        </a:p>
      </dgm:t>
    </dgm:pt>
    <dgm:pt modelId="{54ED10E4-F7C2-4BCF-9E58-87791E451A2E}" type="parTrans" cxnId="{68F8F867-07EA-4923-86F4-4DC374D8D4ED}">
      <dgm:prSet/>
      <dgm:spPr/>
      <dgm:t>
        <a:bodyPr/>
        <a:lstStyle/>
        <a:p>
          <a:endParaRPr lang="fr-BE"/>
        </a:p>
      </dgm:t>
    </dgm:pt>
    <dgm:pt modelId="{057535D9-6A45-4FBF-8AA8-C28BA8E26BA6}" type="sibTrans" cxnId="{68F8F867-07EA-4923-86F4-4DC374D8D4ED}">
      <dgm:prSet/>
      <dgm:spPr/>
      <dgm:t>
        <a:bodyPr/>
        <a:lstStyle/>
        <a:p>
          <a:endParaRPr lang="fr-BE"/>
        </a:p>
      </dgm:t>
    </dgm:pt>
    <dgm:pt modelId="{E08E3C9E-D9B0-4B6E-9B8F-B8DC3D0A2831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err="1" smtClean="0">
              <a:solidFill>
                <a:schemeClr val="tx1"/>
              </a:solidFill>
            </a:rPr>
            <a:t>Decision</a:t>
          </a:r>
          <a:r>
            <a:rPr lang="fr-BE" sz="1800" dirty="0" smtClean="0">
              <a:solidFill>
                <a:schemeClr val="tx1"/>
              </a:solidFill>
            </a:rPr>
            <a:t> to 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continue air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travel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to </a:t>
          </a:r>
          <a:r>
            <a:rPr lang="fr-BE" sz="1800" dirty="0" err="1" smtClean="0">
              <a:solidFill>
                <a:schemeClr val="tx1"/>
              </a:solidFill>
            </a:rPr>
            <a:t>affected</a:t>
          </a:r>
          <a:r>
            <a:rPr lang="fr-BE" sz="1800" dirty="0" smtClean="0">
              <a:solidFill>
                <a:schemeClr val="tx1"/>
              </a:solidFill>
            </a:rPr>
            <a:t> countries</a:t>
          </a:r>
          <a:endParaRPr lang="fr-BE" sz="1800" dirty="0">
            <a:solidFill>
              <a:schemeClr val="tx1"/>
            </a:solidFill>
          </a:endParaRPr>
        </a:p>
      </dgm:t>
    </dgm:pt>
    <dgm:pt modelId="{E9A89089-0671-4021-A0A3-C0E00466F666}" type="parTrans" cxnId="{708DA483-3D66-4A7D-870D-80E3BE527339}">
      <dgm:prSet/>
      <dgm:spPr/>
      <dgm:t>
        <a:bodyPr/>
        <a:lstStyle/>
        <a:p>
          <a:endParaRPr lang="fr-BE"/>
        </a:p>
      </dgm:t>
    </dgm:pt>
    <dgm:pt modelId="{F7CB8704-04FE-4FFF-92B6-4E2DE6041576}" type="sibTrans" cxnId="{708DA483-3D66-4A7D-870D-80E3BE527339}">
      <dgm:prSet/>
      <dgm:spPr/>
      <dgm:t>
        <a:bodyPr/>
        <a:lstStyle/>
        <a:p>
          <a:endParaRPr lang="fr-BE"/>
        </a:p>
      </dgm:t>
    </dgm:pt>
    <dgm:pt modelId="{FAEA434F-75B0-49FE-B81E-91B2FD1826F3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Harmonisation and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centralization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of the communication (</a:t>
          </a:r>
          <a:r>
            <a:rPr lang="fr-BE" sz="1800" dirty="0" err="1" smtClean="0">
              <a:solidFill>
                <a:schemeClr val="tx1"/>
              </a:solidFill>
            </a:rPr>
            <a:t>speaking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with</a:t>
          </a:r>
          <a:r>
            <a:rPr lang="fr-BE" sz="1800" dirty="0" smtClean="0">
              <a:solidFill>
                <a:schemeClr val="tx1"/>
              </a:solidFill>
            </a:rPr>
            <a:t> one </a:t>
          </a:r>
          <a:r>
            <a:rPr lang="fr-BE" sz="1800" dirty="0" err="1" smtClean="0">
              <a:solidFill>
                <a:schemeClr val="tx1"/>
              </a:solidFill>
            </a:rPr>
            <a:t>voice</a:t>
          </a:r>
          <a:r>
            <a:rPr lang="fr-BE" sz="1800" dirty="0" smtClean="0">
              <a:solidFill>
                <a:schemeClr val="tx1"/>
              </a:solidFill>
            </a:rPr>
            <a:t>)</a:t>
          </a:r>
          <a:endParaRPr lang="fr-BE" sz="1800" dirty="0">
            <a:solidFill>
              <a:schemeClr val="tx1"/>
            </a:solidFill>
          </a:endParaRPr>
        </a:p>
      </dgm:t>
    </dgm:pt>
    <dgm:pt modelId="{757E71DE-2B37-4963-B650-D2A9CA4A5D0A}" type="parTrans" cxnId="{8AEC72E2-67A5-4260-9367-129ABF9B0858}">
      <dgm:prSet/>
      <dgm:spPr/>
      <dgm:t>
        <a:bodyPr/>
        <a:lstStyle/>
        <a:p>
          <a:endParaRPr lang="fr-BE"/>
        </a:p>
      </dgm:t>
    </dgm:pt>
    <dgm:pt modelId="{B20F0FF2-F289-4455-8DCB-0E925242DCE9}" type="sibTrans" cxnId="{8AEC72E2-67A5-4260-9367-129ABF9B0858}">
      <dgm:prSet/>
      <dgm:spPr/>
      <dgm:t>
        <a:bodyPr/>
        <a:lstStyle/>
        <a:p>
          <a:endParaRPr lang="fr-BE"/>
        </a:p>
      </dgm:t>
    </dgm:pt>
    <dgm:pt modelId="{1147DA91-5B60-4A58-A369-DA86C855F4FB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ct val="0"/>
            </a:spcBef>
            <a:spcAft>
              <a:spcPct val="15000"/>
            </a:spcAft>
          </a:pPr>
          <a:endParaRPr lang="fr-BE" sz="1800" dirty="0"/>
        </a:p>
      </dgm:t>
    </dgm:pt>
    <dgm:pt modelId="{8042568D-EDFA-4B87-9A30-0E3380EBDE2D}" type="parTrans" cxnId="{B5217C11-3375-4A81-B4B3-35E34969A773}">
      <dgm:prSet/>
      <dgm:spPr/>
      <dgm:t>
        <a:bodyPr/>
        <a:lstStyle/>
        <a:p>
          <a:endParaRPr lang="fr-BE"/>
        </a:p>
      </dgm:t>
    </dgm:pt>
    <dgm:pt modelId="{CA5E108E-3571-4143-B678-FF5AA09894F3}" type="sibTrans" cxnId="{B5217C11-3375-4A81-B4B3-35E34969A773}">
      <dgm:prSet/>
      <dgm:spPr/>
      <dgm:t>
        <a:bodyPr/>
        <a:lstStyle/>
        <a:p>
          <a:endParaRPr lang="fr-BE"/>
        </a:p>
      </dgm:t>
    </dgm:pt>
    <dgm:pt modelId="{B49BFC97-80CD-4D86-838B-01AA840FBC0B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smtClean="0">
              <a:solidFill>
                <a:schemeClr val="tx1"/>
              </a:solidFill>
            </a:rPr>
            <a:t>Positive </a:t>
          </a:r>
          <a:r>
            <a:rPr lang="fr-BE" sz="1800" dirty="0" err="1" smtClean="0">
              <a:solidFill>
                <a:schemeClr val="tx1"/>
              </a:solidFill>
            </a:rPr>
            <a:t>effects</a:t>
          </a:r>
          <a:r>
            <a:rPr lang="fr-BE" sz="1800" dirty="0" smtClean="0">
              <a:solidFill>
                <a:schemeClr val="tx1"/>
              </a:solidFill>
            </a:rPr>
            <a:t> of 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meetings and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exercises</a:t>
          </a:r>
          <a:r>
            <a:rPr lang="fr-BE" sz="1800" dirty="0" smtClean="0">
              <a:solidFill>
                <a:schemeClr val="tx1"/>
              </a:solidFill>
            </a:rPr>
            <a:t> (</a:t>
          </a:r>
          <a:r>
            <a:rPr lang="fr-BE" sz="1800" dirty="0" err="1" smtClean="0">
              <a:solidFill>
                <a:schemeClr val="tx1"/>
              </a:solidFill>
            </a:rPr>
            <a:t>with</a:t>
          </a:r>
          <a:r>
            <a:rPr lang="fr-BE" sz="1800" dirty="0" smtClean="0">
              <a:solidFill>
                <a:schemeClr val="tx1"/>
              </a:solidFill>
            </a:rPr>
            <a:t> all </a:t>
          </a:r>
          <a:r>
            <a:rPr lang="fr-BE" sz="1800" dirty="0" err="1" smtClean="0">
              <a:solidFill>
                <a:schemeClr val="tx1"/>
              </a:solidFill>
            </a:rPr>
            <a:t>partners</a:t>
          </a:r>
          <a:r>
            <a:rPr lang="fr-BE" sz="1800" dirty="0" smtClean="0">
              <a:solidFill>
                <a:schemeClr val="tx1"/>
              </a:solidFill>
            </a:rPr>
            <a:t>)</a:t>
          </a:r>
          <a:endParaRPr lang="fr-BE" sz="1800" dirty="0">
            <a:solidFill>
              <a:schemeClr val="tx1"/>
            </a:solidFill>
          </a:endParaRPr>
        </a:p>
      </dgm:t>
    </dgm:pt>
    <dgm:pt modelId="{E43BEA0E-93B9-4678-B714-39E9DE763AC7}" type="parTrans" cxnId="{22B4DAE9-1A6E-4969-A815-F5159862CF6F}">
      <dgm:prSet/>
      <dgm:spPr/>
      <dgm:t>
        <a:bodyPr/>
        <a:lstStyle/>
        <a:p>
          <a:endParaRPr lang="fr-BE"/>
        </a:p>
      </dgm:t>
    </dgm:pt>
    <dgm:pt modelId="{8B83C37F-53CE-4AD2-B599-E3299B5941ED}" type="sibTrans" cxnId="{22B4DAE9-1A6E-4969-A815-F5159862CF6F}">
      <dgm:prSet/>
      <dgm:spPr/>
      <dgm:t>
        <a:bodyPr/>
        <a:lstStyle/>
        <a:p>
          <a:endParaRPr lang="fr-BE"/>
        </a:p>
      </dgm:t>
    </dgm:pt>
    <dgm:pt modelId="{880683B4-B179-4F26-B960-0ABC32226E1A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smtClean="0">
              <a:solidFill>
                <a:schemeClr val="tx1"/>
              </a:solidFill>
            </a:rPr>
            <a:t>Good c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ollaboration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between</a:t>
          </a:r>
          <a:r>
            <a:rPr lang="fr-BE" sz="1800" dirty="0" smtClean="0">
              <a:solidFill>
                <a:schemeClr val="tx1"/>
              </a:solidFill>
            </a:rPr>
            <a:t> the </a:t>
          </a:r>
          <a:r>
            <a:rPr lang="fr-BE" sz="1800" dirty="0" err="1" smtClean="0">
              <a:solidFill>
                <a:schemeClr val="tx1"/>
              </a:solidFill>
            </a:rPr>
            <a:t>stakeholders</a:t>
          </a:r>
          <a:r>
            <a:rPr lang="fr-BE" sz="1800" dirty="0" smtClean="0">
              <a:solidFill>
                <a:schemeClr val="tx1"/>
              </a:solidFill>
            </a:rPr>
            <a:t> in air and </a:t>
          </a:r>
          <a:r>
            <a:rPr lang="fr-BE" sz="1800" dirty="0" err="1" smtClean="0">
              <a:solidFill>
                <a:schemeClr val="tx1"/>
              </a:solidFill>
            </a:rPr>
            <a:t>sea</a:t>
          </a:r>
          <a:r>
            <a:rPr lang="fr-BE" sz="1800" dirty="0" smtClean="0">
              <a:solidFill>
                <a:schemeClr val="tx1"/>
              </a:solidFill>
            </a:rPr>
            <a:t> ports (SN, RMCC, Brussels </a:t>
          </a:r>
          <a:r>
            <a:rPr lang="fr-BE" sz="1800" dirty="0" err="1" smtClean="0">
              <a:solidFill>
                <a:schemeClr val="tx1"/>
              </a:solidFill>
            </a:rPr>
            <a:t>airport</a:t>
          </a:r>
          <a:r>
            <a:rPr lang="fr-BE" sz="1800" dirty="0" smtClean="0">
              <a:solidFill>
                <a:schemeClr val="tx1"/>
              </a:solidFill>
            </a:rPr>
            <a:t>, Saniport, </a:t>
          </a:r>
          <a:r>
            <a:rPr lang="fr-BE" sz="1800" dirty="0" err="1" smtClean="0">
              <a:solidFill>
                <a:schemeClr val="tx1"/>
              </a:solidFill>
            </a:rPr>
            <a:t>Swissport</a:t>
          </a:r>
          <a:r>
            <a:rPr lang="fr-BE" sz="1800" dirty="0" smtClean="0">
              <a:solidFill>
                <a:schemeClr val="tx1"/>
              </a:solidFill>
            </a:rPr>
            <a:t>, Police, etc.)</a:t>
          </a:r>
          <a:endParaRPr lang="fr-BE" sz="1800" dirty="0">
            <a:solidFill>
              <a:schemeClr val="tx1"/>
            </a:solidFill>
          </a:endParaRPr>
        </a:p>
      </dgm:t>
    </dgm:pt>
    <dgm:pt modelId="{693B63B7-F8AF-4F84-911D-66651B1AEB0D}" type="parTrans" cxnId="{4139BDA5-BBF2-4A32-824B-352924334BCC}">
      <dgm:prSet/>
      <dgm:spPr/>
      <dgm:t>
        <a:bodyPr/>
        <a:lstStyle/>
        <a:p>
          <a:endParaRPr lang="fr-BE"/>
        </a:p>
      </dgm:t>
    </dgm:pt>
    <dgm:pt modelId="{E8AE1602-1629-40DE-AD56-511DB17E6111}" type="sibTrans" cxnId="{4139BDA5-BBF2-4A32-824B-352924334BCC}">
      <dgm:prSet/>
      <dgm:spPr/>
      <dgm:t>
        <a:bodyPr/>
        <a:lstStyle/>
        <a:p>
          <a:endParaRPr lang="fr-BE"/>
        </a:p>
      </dgm:t>
    </dgm:pt>
    <dgm:pt modelId="{A720CB9D-AC9D-4A2E-A07A-C07C7F2C06C2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endParaRPr lang="fr-BE" sz="1800" dirty="0">
            <a:solidFill>
              <a:schemeClr val="tx1"/>
            </a:solidFill>
          </a:endParaRPr>
        </a:p>
      </dgm:t>
    </dgm:pt>
    <dgm:pt modelId="{E3CD8F67-DCD1-4A6C-98D3-B6E7B3CB4E2A}" type="parTrans" cxnId="{98EE1B12-A9C7-487E-A504-0095BADA44F0}">
      <dgm:prSet/>
      <dgm:spPr/>
      <dgm:t>
        <a:bodyPr/>
        <a:lstStyle/>
        <a:p>
          <a:endParaRPr lang="fr-BE"/>
        </a:p>
      </dgm:t>
    </dgm:pt>
    <dgm:pt modelId="{19FF46FF-8051-4E75-B6DC-E5D8A9DE99F1}" type="sibTrans" cxnId="{98EE1B12-A9C7-487E-A504-0095BADA44F0}">
      <dgm:prSet/>
      <dgm:spPr/>
      <dgm:t>
        <a:bodyPr/>
        <a:lstStyle/>
        <a:p>
          <a:endParaRPr lang="fr-BE"/>
        </a:p>
      </dgm:t>
    </dgm:pt>
    <dgm:pt modelId="{15FB8044-CFDF-47B4-B3CF-749B77B0CD37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smtClean="0">
              <a:solidFill>
                <a:schemeClr val="tx1"/>
              </a:solidFill>
            </a:rPr>
            <a:t>Good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-up </a:t>
          </a:r>
          <a:r>
            <a:rPr lang="fr-BE" sz="1800" dirty="0" smtClean="0">
              <a:solidFill>
                <a:schemeClr val="tx1"/>
              </a:solidFill>
            </a:rPr>
            <a:t>of possible cases </a:t>
          </a:r>
          <a:r>
            <a:rPr lang="fr-BE" sz="1800" dirty="0" err="1" smtClean="0">
              <a:solidFill>
                <a:schemeClr val="tx1"/>
              </a:solidFill>
            </a:rPr>
            <a:t>identified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during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flights</a:t>
          </a:r>
          <a:endParaRPr lang="fr-BE" sz="1800" dirty="0">
            <a:solidFill>
              <a:schemeClr val="tx1"/>
            </a:solidFill>
          </a:endParaRPr>
        </a:p>
      </dgm:t>
    </dgm:pt>
    <dgm:pt modelId="{40B7E642-0CC1-4451-94DE-6E70E7D928C6}" type="parTrans" cxnId="{32AC351F-5C6D-48DA-B84C-8559504BD8F1}">
      <dgm:prSet/>
      <dgm:spPr/>
      <dgm:t>
        <a:bodyPr/>
        <a:lstStyle/>
        <a:p>
          <a:endParaRPr lang="fr-BE"/>
        </a:p>
      </dgm:t>
    </dgm:pt>
    <dgm:pt modelId="{390D23D4-761B-45C3-9AD3-A619D40646B0}" type="sibTrans" cxnId="{32AC351F-5C6D-48DA-B84C-8559504BD8F1}">
      <dgm:prSet/>
      <dgm:spPr/>
      <dgm:t>
        <a:bodyPr/>
        <a:lstStyle/>
        <a:p>
          <a:endParaRPr lang="fr-BE"/>
        </a:p>
      </dgm:t>
    </dgm:pt>
    <dgm:pt modelId="{740305CD-CEBF-4AC9-9094-333F77A3D291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fr-BE" sz="1800" dirty="0" smtClean="0">
              <a:solidFill>
                <a:schemeClr val="tx1"/>
              </a:solidFill>
            </a:rPr>
            <a:t>Positive </a:t>
          </a:r>
          <a:r>
            <a:rPr lang="fr-BE" sz="1800" dirty="0" err="1" smtClean="0">
              <a:solidFill>
                <a:schemeClr val="tx1"/>
              </a:solidFill>
            </a:rPr>
            <a:t>effect</a:t>
          </a:r>
          <a:r>
            <a:rPr lang="fr-BE" sz="1800" dirty="0" smtClean="0">
              <a:solidFill>
                <a:schemeClr val="tx1"/>
              </a:solidFill>
            </a:rPr>
            <a:t> of the nomination of a 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coordinator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(</a:t>
          </a:r>
          <a:r>
            <a:rPr lang="fr-BE" sz="1800" dirty="0" err="1" smtClean="0">
              <a:solidFill>
                <a:schemeClr val="tx1"/>
              </a:solidFill>
            </a:rPr>
            <a:t>immediatly</a:t>
          </a:r>
          <a:r>
            <a:rPr lang="fr-BE" sz="1800" dirty="0" smtClean="0">
              <a:solidFill>
                <a:schemeClr val="tx1"/>
              </a:solidFill>
            </a:rPr>
            <a:t> active on the </a:t>
          </a:r>
          <a:r>
            <a:rPr lang="fr-BE" sz="1800" dirty="0" err="1" smtClean="0">
              <a:solidFill>
                <a:schemeClr val="tx1"/>
              </a:solidFill>
            </a:rPr>
            <a:t>field</a:t>
          </a:r>
          <a:r>
            <a:rPr lang="fr-BE" sz="1800" dirty="0" smtClean="0">
              <a:solidFill>
                <a:schemeClr val="tx1"/>
              </a:solidFill>
            </a:rPr>
            <a:t>)</a:t>
          </a:r>
          <a:endParaRPr lang="fr-BE" sz="1800" dirty="0">
            <a:solidFill>
              <a:schemeClr val="tx1"/>
            </a:solidFill>
          </a:endParaRPr>
        </a:p>
      </dgm:t>
    </dgm:pt>
    <dgm:pt modelId="{90F1D1A5-F85D-4905-99B7-830110156055}" type="parTrans" cxnId="{79BEAA34-DEF5-472C-AC30-2FB181E7E26F}">
      <dgm:prSet/>
      <dgm:spPr/>
    </dgm:pt>
    <dgm:pt modelId="{2A019988-D4FD-489F-A3E9-BA7A2E890553}" type="sibTrans" cxnId="{79BEAA34-DEF5-472C-AC30-2FB181E7E26F}">
      <dgm:prSet/>
      <dgm:spPr/>
    </dgm:pt>
    <dgm:pt modelId="{86A057AA-90C3-44D0-96D6-4AA63256DAEC}" type="pres">
      <dgm:prSet presAssocID="{918772CB-8359-4C8F-B771-9F8261BA35D0}" presName="diagram" presStyleCnt="0">
        <dgm:presLayoutVars>
          <dgm:dir/>
          <dgm:animLvl val="lvl"/>
          <dgm:resizeHandles val="exact"/>
        </dgm:presLayoutVars>
      </dgm:prSet>
      <dgm:spPr/>
    </dgm:pt>
    <dgm:pt modelId="{69D3C9AC-A5D2-45D5-9D20-0B6A715C6BF8}" type="pres">
      <dgm:prSet presAssocID="{D8F60417-1CE2-4A0B-9FBB-407051D9569A}" presName="compNode" presStyleCnt="0"/>
      <dgm:spPr/>
    </dgm:pt>
    <dgm:pt modelId="{484E50E8-6516-4CF7-BBF6-5DD9B86359FB}" type="pres">
      <dgm:prSet presAssocID="{D8F60417-1CE2-4A0B-9FBB-407051D9569A}" presName="childRect" presStyleLbl="bgAcc1" presStyleIdx="0" presStyleCnt="1" custScaleX="168559" custScaleY="117820" custLinFactNeighborX="-16" custLinFactNeighborY="-10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529607-075E-459A-AC8F-95A317664110}" type="pres">
      <dgm:prSet presAssocID="{D8F60417-1CE2-4A0B-9FBB-407051D9569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05106F1-7215-4133-98B5-FBD5B46F57FF}" type="pres">
      <dgm:prSet presAssocID="{D8F60417-1CE2-4A0B-9FBB-407051D9569A}" presName="parentRect" presStyleLbl="alignNode1" presStyleIdx="0" presStyleCnt="1" custScaleX="168559" custScaleY="76791" custLinFactNeighborY="4487"/>
      <dgm:spPr/>
      <dgm:t>
        <a:bodyPr/>
        <a:lstStyle/>
        <a:p>
          <a:endParaRPr lang="fr-BE"/>
        </a:p>
      </dgm:t>
    </dgm:pt>
    <dgm:pt modelId="{BECBBB9B-CCA5-47EA-8124-66B5DA921666}" type="pres">
      <dgm:prSet presAssocID="{D8F60417-1CE2-4A0B-9FBB-407051D9569A}" presName="adorn" presStyleLbl="fgAccFollowNode1" presStyleIdx="0" presStyleCnt="1" custScaleX="91012" custScaleY="69764" custLinFactNeighborX="32834" custLinFactNeighborY="-2003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9" t="2396" r="2425" b="-186"/>
          </a:stretch>
        </a:blipFill>
      </dgm:spPr>
    </dgm:pt>
  </dgm:ptLst>
  <dgm:cxnLst>
    <dgm:cxn modelId="{38716418-2CB9-4310-91A5-A3D802503A23}" type="presOf" srcId="{FAEA434F-75B0-49FE-B81E-91B2FD1826F3}" destId="{484E50E8-6516-4CF7-BBF6-5DD9B86359FB}" srcOrd="0" destOrd="3" presId="urn:microsoft.com/office/officeart/2005/8/layout/bList2"/>
    <dgm:cxn modelId="{8AEC72E2-67A5-4260-9367-129ABF9B0858}" srcId="{D8F60417-1CE2-4A0B-9FBB-407051D9569A}" destId="{FAEA434F-75B0-49FE-B81E-91B2FD1826F3}" srcOrd="3" destOrd="0" parTransId="{757E71DE-2B37-4963-B650-D2A9CA4A5D0A}" sibTransId="{B20F0FF2-F289-4455-8DCB-0E925242DCE9}"/>
    <dgm:cxn modelId="{21BB73D3-4AA8-4AAE-A729-BCA2452CDACD}" type="presOf" srcId="{D8F60417-1CE2-4A0B-9FBB-407051D9569A}" destId="{C05106F1-7215-4133-98B5-FBD5B46F57FF}" srcOrd="1" destOrd="0" presId="urn:microsoft.com/office/officeart/2005/8/layout/bList2"/>
    <dgm:cxn modelId="{32AC351F-5C6D-48DA-B84C-8559504BD8F1}" srcId="{D8F60417-1CE2-4A0B-9FBB-407051D9569A}" destId="{15FB8044-CFDF-47B4-B3CF-749B77B0CD37}" srcOrd="5" destOrd="0" parTransId="{40B7E642-0CC1-4451-94DE-6E70E7D928C6}" sibTransId="{390D23D4-761B-45C3-9AD3-A619D40646B0}"/>
    <dgm:cxn modelId="{B5217C11-3375-4A81-B4B3-35E34969A773}" srcId="{D8F60417-1CE2-4A0B-9FBB-407051D9569A}" destId="{1147DA91-5B60-4A58-A369-DA86C855F4FB}" srcOrd="7" destOrd="0" parTransId="{8042568D-EDFA-4B87-9A30-0E3380EBDE2D}" sibTransId="{CA5E108E-3571-4143-B678-FF5AA09894F3}"/>
    <dgm:cxn modelId="{C3E43F17-9A96-489B-B26B-A6BB974CF3AA}" type="presOf" srcId="{880683B4-B179-4F26-B960-0ABC32226E1A}" destId="{484E50E8-6516-4CF7-BBF6-5DD9B86359FB}" srcOrd="0" destOrd="2" presId="urn:microsoft.com/office/officeart/2005/8/layout/bList2"/>
    <dgm:cxn modelId="{FED83E0E-6293-4051-B472-09B5390BEE7D}" type="presOf" srcId="{15FB8044-CFDF-47B4-B3CF-749B77B0CD37}" destId="{484E50E8-6516-4CF7-BBF6-5DD9B86359FB}" srcOrd="0" destOrd="5" presId="urn:microsoft.com/office/officeart/2005/8/layout/bList2"/>
    <dgm:cxn modelId="{4139BDA5-BBF2-4A32-824B-352924334BCC}" srcId="{D8F60417-1CE2-4A0B-9FBB-407051D9569A}" destId="{880683B4-B179-4F26-B960-0ABC32226E1A}" srcOrd="2" destOrd="0" parTransId="{693B63B7-F8AF-4F84-911D-66651B1AEB0D}" sibTransId="{E8AE1602-1629-40DE-AD56-511DB17E6111}"/>
    <dgm:cxn modelId="{269BB9BA-950F-4930-98E6-B43EAC251529}" type="presOf" srcId="{740305CD-CEBF-4AC9-9094-333F77A3D291}" destId="{484E50E8-6516-4CF7-BBF6-5DD9B86359FB}" srcOrd="0" destOrd="1" presId="urn:microsoft.com/office/officeart/2005/8/layout/bList2"/>
    <dgm:cxn modelId="{54856105-C181-4BEB-9DBA-024C64DBEA31}" type="presOf" srcId="{A720CB9D-AC9D-4A2E-A07A-C07C7F2C06C2}" destId="{484E50E8-6516-4CF7-BBF6-5DD9B86359FB}" srcOrd="0" destOrd="6" presId="urn:microsoft.com/office/officeart/2005/8/layout/bList2"/>
    <dgm:cxn modelId="{E99360B8-2131-4F9D-9652-5929D5F5BFD7}" type="presOf" srcId="{D8F60417-1CE2-4A0B-9FBB-407051D9569A}" destId="{7A529607-075E-459A-AC8F-95A317664110}" srcOrd="0" destOrd="0" presId="urn:microsoft.com/office/officeart/2005/8/layout/bList2"/>
    <dgm:cxn modelId="{3D02870D-2F2D-44F5-BF66-24740C3291EA}" type="presOf" srcId="{918772CB-8359-4C8F-B771-9F8261BA35D0}" destId="{86A057AA-90C3-44D0-96D6-4AA63256DAEC}" srcOrd="0" destOrd="0" presId="urn:microsoft.com/office/officeart/2005/8/layout/bList2"/>
    <dgm:cxn modelId="{9F6AD32C-02D9-4257-AF9B-F347951CA066}" type="presOf" srcId="{B49BFC97-80CD-4D86-838B-01AA840FBC0B}" destId="{484E50E8-6516-4CF7-BBF6-5DD9B86359FB}" srcOrd="0" destOrd="4" presId="urn:microsoft.com/office/officeart/2005/8/layout/bList2"/>
    <dgm:cxn modelId="{4FA5E1CE-E974-4E5D-8695-2082FD0B3C0B}" type="presOf" srcId="{E08E3C9E-D9B0-4B6E-9B8F-B8DC3D0A2831}" destId="{484E50E8-6516-4CF7-BBF6-5DD9B86359FB}" srcOrd="0" destOrd="0" presId="urn:microsoft.com/office/officeart/2005/8/layout/bList2"/>
    <dgm:cxn modelId="{708DA483-3D66-4A7D-870D-80E3BE527339}" srcId="{D8F60417-1CE2-4A0B-9FBB-407051D9569A}" destId="{E08E3C9E-D9B0-4B6E-9B8F-B8DC3D0A2831}" srcOrd="0" destOrd="0" parTransId="{E9A89089-0671-4021-A0A3-C0E00466F666}" sibTransId="{F7CB8704-04FE-4FFF-92B6-4E2DE6041576}"/>
    <dgm:cxn modelId="{79BEAA34-DEF5-472C-AC30-2FB181E7E26F}" srcId="{D8F60417-1CE2-4A0B-9FBB-407051D9569A}" destId="{740305CD-CEBF-4AC9-9094-333F77A3D291}" srcOrd="1" destOrd="0" parTransId="{90F1D1A5-F85D-4905-99B7-830110156055}" sibTransId="{2A019988-D4FD-489F-A3E9-BA7A2E890553}"/>
    <dgm:cxn modelId="{98EE1B12-A9C7-487E-A504-0095BADA44F0}" srcId="{D8F60417-1CE2-4A0B-9FBB-407051D9569A}" destId="{A720CB9D-AC9D-4A2E-A07A-C07C7F2C06C2}" srcOrd="6" destOrd="0" parTransId="{E3CD8F67-DCD1-4A6C-98D3-B6E7B3CB4E2A}" sibTransId="{19FF46FF-8051-4E75-B6DC-E5D8A9DE99F1}"/>
    <dgm:cxn modelId="{CF6767E9-D57A-4C90-B0FF-A628723BE44B}" type="presOf" srcId="{1147DA91-5B60-4A58-A369-DA86C855F4FB}" destId="{484E50E8-6516-4CF7-BBF6-5DD9B86359FB}" srcOrd="0" destOrd="7" presId="urn:microsoft.com/office/officeart/2005/8/layout/bList2"/>
    <dgm:cxn modelId="{22B4DAE9-1A6E-4969-A815-F5159862CF6F}" srcId="{D8F60417-1CE2-4A0B-9FBB-407051D9569A}" destId="{B49BFC97-80CD-4D86-838B-01AA840FBC0B}" srcOrd="4" destOrd="0" parTransId="{E43BEA0E-93B9-4678-B714-39E9DE763AC7}" sibTransId="{8B83C37F-53CE-4AD2-B599-E3299B5941ED}"/>
    <dgm:cxn modelId="{68F8F867-07EA-4923-86F4-4DC374D8D4ED}" srcId="{918772CB-8359-4C8F-B771-9F8261BA35D0}" destId="{D8F60417-1CE2-4A0B-9FBB-407051D9569A}" srcOrd="0" destOrd="0" parTransId="{54ED10E4-F7C2-4BCF-9E58-87791E451A2E}" sibTransId="{057535D9-6A45-4FBF-8AA8-C28BA8E26BA6}"/>
    <dgm:cxn modelId="{1362ED27-D3A7-4A78-A87D-863F7FEC1EF7}" type="presParOf" srcId="{86A057AA-90C3-44D0-96D6-4AA63256DAEC}" destId="{69D3C9AC-A5D2-45D5-9D20-0B6A715C6BF8}" srcOrd="0" destOrd="0" presId="urn:microsoft.com/office/officeart/2005/8/layout/bList2"/>
    <dgm:cxn modelId="{121D79B5-A1E9-4A44-B6A6-16508DB1D99F}" type="presParOf" srcId="{69D3C9AC-A5D2-45D5-9D20-0B6A715C6BF8}" destId="{484E50E8-6516-4CF7-BBF6-5DD9B86359FB}" srcOrd="0" destOrd="0" presId="urn:microsoft.com/office/officeart/2005/8/layout/bList2"/>
    <dgm:cxn modelId="{CEB7C698-251B-4979-8829-FB35A4BD9E61}" type="presParOf" srcId="{69D3C9AC-A5D2-45D5-9D20-0B6A715C6BF8}" destId="{7A529607-075E-459A-AC8F-95A317664110}" srcOrd="1" destOrd="0" presId="urn:microsoft.com/office/officeart/2005/8/layout/bList2"/>
    <dgm:cxn modelId="{9DF1AC4F-505D-4BAF-A8FC-8074D91F654C}" type="presParOf" srcId="{69D3C9AC-A5D2-45D5-9D20-0B6A715C6BF8}" destId="{C05106F1-7215-4133-98B5-FBD5B46F57FF}" srcOrd="2" destOrd="0" presId="urn:microsoft.com/office/officeart/2005/8/layout/bList2"/>
    <dgm:cxn modelId="{DEBFE804-B072-4CFC-A85D-B74EF4397766}" type="presParOf" srcId="{69D3C9AC-A5D2-45D5-9D20-0B6A715C6BF8}" destId="{BECBBB9B-CCA5-47EA-8124-66B5DA92166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772CB-8359-4C8F-B771-9F8261BA35D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8F60417-1CE2-4A0B-9FBB-407051D9569A}">
      <dgm:prSet phldrT="[Texte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fr-BE" dirty="0" smtClean="0"/>
            <a:t>To </a:t>
          </a:r>
          <a:r>
            <a:rPr lang="fr-BE" dirty="0" err="1" smtClean="0"/>
            <a:t>improve</a:t>
          </a:r>
          <a:r>
            <a:rPr lang="fr-BE" dirty="0" smtClean="0"/>
            <a:t> / To do</a:t>
          </a:r>
          <a:endParaRPr lang="fr-BE" dirty="0"/>
        </a:p>
      </dgm:t>
    </dgm:pt>
    <dgm:pt modelId="{54ED10E4-F7C2-4BCF-9E58-87791E451A2E}" type="parTrans" cxnId="{68F8F867-07EA-4923-86F4-4DC374D8D4ED}">
      <dgm:prSet/>
      <dgm:spPr/>
      <dgm:t>
        <a:bodyPr/>
        <a:lstStyle/>
        <a:p>
          <a:endParaRPr lang="fr-BE"/>
        </a:p>
      </dgm:t>
    </dgm:pt>
    <dgm:pt modelId="{057535D9-6A45-4FBF-8AA8-C28BA8E26BA6}" type="sibTrans" cxnId="{68F8F867-07EA-4923-86F4-4DC374D8D4ED}">
      <dgm:prSet/>
      <dgm:spPr/>
      <dgm:t>
        <a:bodyPr/>
        <a:lstStyle/>
        <a:p>
          <a:endParaRPr lang="fr-BE"/>
        </a:p>
      </dgm:t>
    </dgm:pt>
    <dgm:pt modelId="{E08E3C9E-D9B0-4B6E-9B8F-B8DC3D0A2831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smtClean="0">
              <a:solidFill>
                <a:schemeClr val="tx1"/>
              </a:solidFill>
            </a:rPr>
            <a:t>The nomination of National </a:t>
          </a:r>
          <a:r>
            <a:rPr lang="fr-BE" sz="1800" dirty="0" err="1" smtClean="0">
              <a:solidFill>
                <a:schemeClr val="tx1"/>
              </a:solidFill>
            </a:rPr>
            <a:t>coordinator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should</a:t>
          </a:r>
          <a:r>
            <a:rPr lang="fr-BE" sz="1800" dirty="0" smtClean="0">
              <a:solidFill>
                <a:schemeClr val="tx1"/>
              </a:solidFill>
            </a:rPr>
            <a:t> have been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earlier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(to </a:t>
          </a:r>
          <a:r>
            <a:rPr lang="fr-BE" sz="1800" dirty="0" err="1" smtClean="0">
              <a:solidFill>
                <a:schemeClr val="tx1"/>
              </a:solidFill>
            </a:rPr>
            <a:t>avoid</a:t>
          </a:r>
          <a:r>
            <a:rPr lang="fr-BE" sz="1800" dirty="0" smtClean="0">
              <a:solidFill>
                <a:schemeClr val="tx1"/>
              </a:solidFill>
            </a:rPr>
            <a:t> the </a:t>
          </a:r>
          <a:r>
            <a:rPr lang="fr-BE" sz="1800" dirty="0" err="1" smtClean="0">
              <a:solidFill>
                <a:schemeClr val="tx1"/>
              </a:solidFill>
            </a:rPr>
            <a:t>contagious</a:t>
          </a:r>
          <a:r>
            <a:rPr lang="fr-BE" sz="1800" dirty="0" smtClean="0">
              <a:solidFill>
                <a:schemeClr val="tx1"/>
              </a:solidFill>
            </a:rPr>
            <a:t> mass </a:t>
          </a:r>
          <a:r>
            <a:rPr lang="fr-BE" sz="1800" dirty="0" err="1" smtClean="0">
              <a:solidFill>
                <a:schemeClr val="tx1"/>
              </a:solidFill>
            </a:rPr>
            <a:t>hysteria</a:t>
          </a:r>
          <a:r>
            <a:rPr lang="fr-BE" sz="1800" dirty="0" smtClean="0">
              <a:solidFill>
                <a:schemeClr val="tx1"/>
              </a:solidFill>
            </a:rPr>
            <a:t>) </a:t>
          </a:r>
          <a:endParaRPr lang="fr-BE" sz="1800" dirty="0">
            <a:solidFill>
              <a:schemeClr val="tx1"/>
            </a:solidFill>
          </a:endParaRPr>
        </a:p>
      </dgm:t>
    </dgm:pt>
    <dgm:pt modelId="{E9A89089-0671-4021-A0A3-C0E00466F666}" type="parTrans" cxnId="{708DA483-3D66-4A7D-870D-80E3BE527339}">
      <dgm:prSet/>
      <dgm:spPr/>
      <dgm:t>
        <a:bodyPr/>
        <a:lstStyle/>
        <a:p>
          <a:endParaRPr lang="fr-BE"/>
        </a:p>
      </dgm:t>
    </dgm:pt>
    <dgm:pt modelId="{F7CB8704-04FE-4FFF-92B6-4E2DE6041576}" type="sibTrans" cxnId="{708DA483-3D66-4A7D-870D-80E3BE527339}">
      <dgm:prSet/>
      <dgm:spPr/>
      <dgm:t>
        <a:bodyPr/>
        <a:lstStyle/>
        <a:p>
          <a:endParaRPr lang="fr-BE"/>
        </a:p>
      </dgm:t>
    </dgm:pt>
    <dgm:pt modelId="{FAEA434F-75B0-49FE-B81E-91B2FD1826F3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PLC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is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too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complicated</a:t>
          </a:r>
          <a:r>
            <a:rPr lang="fr-BE" sz="1800" dirty="0" smtClean="0">
              <a:solidFill>
                <a:schemeClr val="tx1"/>
              </a:solidFill>
            </a:rPr>
            <a:t> to </a:t>
          </a:r>
          <a:r>
            <a:rPr lang="fr-BE" sz="1800" dirty="0" err="1" smtClean="0">
              <a:solidFill>
                <a:schemeClr val="tx1"/>
              </a:solidFill>
            </a:rPr>
            <a:t>fill</a:t>
          </a:r>
          <a:r>
            <a:rPr lang="fr-BE" sz="1800" dirty="0" smtClean="0">
              <a:solidFill>
                <a:schemeClr val="tx1"/>
              </a:solidFill>
            </a:rPr>
            <a:t> in and handicaps </a:t>
          </a:r>
          <a:r>
            <a:rPr lang="fr-BE" sz="1800" dirty="0" err="1" smtClean="0">
              <a:solidFill>
                <a:schemeClr val="tx1"/>
              </a:solidFill>
            </a:rPr>
            <a:t>movement</a:t>
          </a:r>
          <a:r>
            <a:rPr lang="fr-BE" sz="1800" dirty="0" smtClean="0">
              <a:solidFill>
                <a:schemeClr val="tx1"/>
              </a:solidFill>
            </a:rPr>
            <a:t> of </a:t>
          </a:r>
          <a:r>
            <a:rPr lang="fr-BE" sz="1800" dirty="0" err="1" smtClean="0">
              <a:solidFill>
                <a:schemeClr val="tx1"/>
              </a:solidFill>
            </a:rPr>
            <a:t>passengers</a:t>
          </a:r>
          <a:r>
            <a:rPr lang="fr-BE" sz="1800" dirty="0" smtClean="0">
              <a:solidFill>
                <a:schemeClr val="tx1"/>
              </a:solidFill>
            </a:rPr>
            <a:t>.</a:t>
          </a:r>
          <a:endParaRPr lang="fr-BE" sz="1800" dirty="0">
            <a:solidFill>
              <a:schemeClr val="tx1"/>
            </a:solidFill>
          </a:endParaRPr>
        </a:p>
      </dgm:t>
    </dgm:pt>
    <dgm:pt modelId="{757E71DE-2B37-4963-B650-D2A9CA4A5D0A}" type="parTrans" cxnId="{8AEC72E2-67A5-4260-9367-129ABF9B0858}">
      <dgm:prSet/>
      <dgm:spPr/>
      <dgm:t>
        <a:bodyPr/>
        <a:lstStyle/>
        <a:p>
          <a:endParaRPr lang="fr-BE"/>
        </a:p>
      </dgm:t>
    </dgm:pt>
    <dgm:pt modelId="{B20F0FF2-F289-4455-8DCB-0E925242DCE9}" type="sibTrans" cxnId="{8AEC72E2-67A5-4260-9367-129ABF9B0858}">
      <dgm:prSet/>
      <dgm:spPr/>
      <dgm:t>
        <a:bodyPr/>
        <a:lstStyle/>
        <a:p>
          <a:endParaRPr lang="fr-BE"/>
        </a:p>
      </dgm:t>
    </dgm:pt>
    <dgm:pt modelId="{E905C21D-B48B-4371-B050-CC2451B1B615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Linking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data bases </a:t>
          </a:r>
          <a:r>
            <a:rPr lang="fr-BE" sz="1800" dirty="0" smtClean="0">
              <a:solidFill>
                <a:schemeClr val="tx1"/>
              </a:solidFill>
            </a:rPr>
            <a:t>for the </a:t>
          </a:r>
          <a:r>
            <a:rPr lang="fr-BE" sz="1800" dirty="0" err="1" smtClean="0">
              <a:solidFill>
                <a:schemeClr val="tx1"/>
              </a:solidFill>
            </a:rPr>
            <a:t>filling</a:t>
          </a:r>
          <a:r>
            <a:rPr lang="fr-BE" sz="1800" dirty="0" smtClean="0">
              <a:solidFill>
                <a:schemeClr val="tx1"/>
              </a:solidFill>
            </a:rPr>
            <a:t> of MDH (</a:t>
          </a:r>
          <a:r>
            <a:rPr lang="fr-BE" sz="1800" dirty="0" err="1" smtClean="0">
              <a:solidFill>
                <a:schemeClr val="tx1"/>
              </a:solidFill>
            </a:rPr>
            <a:t>between</a:t>
          </a:r>
          <a:r>
            <a:rPr lang="fr-BE" sz="1800" dirty="0" smtClean="0">
              <a:solidFill>
                <a:schemeClr val="tx1"/>
              </a:solidFill>
            </a:rPr>
            <a:t> customs, port </a:t>
          </a:r>
          <a:r>
            <a:rPr lang="fr-BE" sz="1800" dirty="0" err="1" smtClean="0">
              <a:solidFill>
                <a:schemeClr val="tx1"/>
              </a:solidFill>
            </a:rPr>
            <a:t>authorities</a:t>
          </a:r>
          <a:r>
            <a:rPr lang="fr-BE" sz="1800" dirty="0" smtClean="0">
              <a:solidFill>
                <a:schemeClr val="tx1"/>
              </a:solidFill>
            </a:rPr>
            <a:t> and MRCC) ; </a:t>
          </a:r>
          <a:endParaRPr lang="fr-BE" sz="1800" dirty="0">
            <a:solidFill>
              <a:schemeClr val="tx1"/>
            </a:solidFill>
          </a:endParaRPr>
        </a:p>
      </dgm:t>
    </dgm:pt>
    <dgm:pt modelId="{69C24650-81AC-4106-AAD0-EDC76307D3A9}" type="parTrans" cxnId="{4A3F81AD-127D-4323-9D2A-65DD33633B25}">
      <dgm:prSet/>
      <dgm:spPr/>
      <dgm:t>
        <a:bodyPr/>
        <a:lstStyle/>
        <a:p>
          <a:endParaRPr lang="fr-BE"/>
        </a:p>
      </dgm:t>
    </dgm:pt>
    <dgm:pt modelId="{3CB9BD3D-29A8-4C4A-B990-96829733136E}" type="sibTrans" cxnId="{4A3F81AD-127D-4323-9D2A-65DD33633B25}">
      <dgm:prSet/>
      <dgm:spPr/>
      <dgm:t>
        <a:bodyPr/>
        <a:lstStyle/>
        <a:p>
          <a:endParaRPr lang="fr-BE"/>
        </a:p>
      </dgm:t>
    </dgm:pt>
    <dgm:pt modelId="{1147DA91-5B60-4A58-A369-DA86C855F4FB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endParaRPr lang="fr-BE" sz="1800" dirty="0"/>
        </a:p>
      </dgm:t>
    </dgm:pt>
    <dgm:pt modelId="{8042568D-EDFA-4B87-9A30-0E3380EBDE2D}" type="parTrans" cxnId="{B5217C11-3375-4A81-B4B3-35E34969A773}">
      <dgm:prSet/>
      <dgm:spPr/>
      <dgm:t>
        <a:bodyPr/>
        <a:lstStyle/>
        <a:p>
          <a:endParaRPr lang="fr-BE"/>
        </a:p>
      </dgm:t>
    </dgm:pt>
    <dgm:pt modelId="{CA5E108E-3571-4143-B678-FF5AA09894F3}" type="sibTrans" cxnId="{B5217C11-3375-4A81-B4B3-35E34969A773}">
      <dgm:prSet/>
      <dgm:spPr/>
      <dgm:t>
        <a:bodyPr/>
        <a:lstStyle/>
        <a:p>
          <a:endParaRPr lang="fr-BE"/>
        </a:p>
      </dgm:t>
    </dgm:pt>
    <dgm:pt modelId="{6498D97C-B3C2-4E0C-BD47-54264891B72E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smtClean="0">
              <a:solidFill>
                <a:schemeClr val="tx1"/>
              </a:solidFill>
            </a:rPr>
            <a:t>The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quarantine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law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for </a:t>
          </a:r>
          <a:r>
            <a:rPr lang="fr-BE" sz="1800" dirty="0" err="1" smtClean="0">
              <a:solidFill>
                <a:schemeClr val="tx1"/>
              </a:solidFill>
            </a:rPr>
            <a:t>ships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is</a:t>
          </a:r>
          <a:r>
            <a:rPr lang="fr-BE" sz="1800" dirty="0" smtClean="0">
              <a:solidFill>
                <a:schemeClr val="tx1"/>
              </a:solidFill>
            </a:rPr>
            <a:t> </a:t>
          </a:r>
          <a:r>
            <a:rPr lang="fr-BE" sz="1800" dirty="0" err="1" smtClean="0">
              <a:solidFill>
                <a:schemeClr val="tx1"/>
              </a:solidFill>
            </a:rPr>
            <a:t>obsolete</a:t>
          </a:r>
          <a:r>
            <a:rPr lang="fr-BE" sz="1800" dirty="0" smtClean="0">
              <a:solidFill>
                <a:schemeClr val="tx1"/>
              </a:solidFill>
            </a:rPr>
            <a:t> (</a:t>
          </a:r>
          <a:r>
            <a:rPr lang="fr-BE" sz="1800" dirty="0" err="1" smtClean="0">
              <a:solidFill>
                <a:schemeClr val="tx1"/>
              </a:solidFill>
            </a:rPr>
            <a:t>fits</a:t>
          </a:r>
          <a:r>
            <a:rPr lang="fr-BE" sz="1800" dirty="0" smtClean="0">
              <a:solidFill>
                <a:schemeClr val="tx1"/>
              </a:solidFill>
            </a:rPr>
            <a:t> no more </a:t>
          </a:r>
          <a:r>
            <a:rPr lang="fr-BE" sz="1800" dirty="0" err="1" smtClean="0">
              <a:solidFill>
                <a:schemeClr val="tx1"/>
              </a:solidFill>
            </a:rPr>
            <a:t>with</a:t>
          </a:r>
          <a:r>
            <a:rPr lang="fr-BE" sz="1800" dirty="0" smtClean="0">
              <a:solidFill>
                <a:schemeClr val="tx1"/>
              </a:solidFill>
            </a:rPr>
            <a:t> the reality) </a:t>
          </a:r>
          <a:endParaRPr lang="fr-BE" sz="1800" dirty="0">
            <a:solidFill>
              <a:schemeClr val="tx1"/>
            </a:solidFill>
          </a:endParaRPr>
        </a:p>
      </dgm:t>
    </dgm:pt>
    <dgm:pt modelId="{8811A420-AEC6-474C-A96D-1D1917BD19CA}" type="parTrans" cxnId="{D485439B-BEE3-40EA-93E0-DBC6B645AC5D}">
      <dgm:prSet/>
      <dgm:spPr/>
      <dgm:t>
        <a:bodyPr/>
        <a:lstStyle/>
        <a:p>
          <a:endParaRPr lang="fr-BE"/>
        </a:p>
      </dgm:t>
    </dgm:pt>
    <dgm:pt modelId="{FB8FCE53-D6A4-4700-83C7-EE3CCD7C76A5}" type="sibTrans" cxnId="{D485439B-BEE3-40EA-93E0-DBC6B645AC5D}">
      <dgm:prSet/>
      <dgm:spPr/>
      <dgm:t>
        <a:bodyPr/>
        <a:lstStyle/>
        <a:p>
          <a:endParaRPr lang="fr-BE"/>
        </a:p>
      </dgm:t>
    </dgm:pt>
    <dgm:pt modelId="{C166E247-1881-411B-8293-323BF6EC35A1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endParaRPr lang="fr-BE" sz="1800" dirty="0">
            <a:solidFill>
              <a:schemeClr val="tx1"/>
            </a:solidFill>
          </a:endParaRPr>
        </a:p>
      </dgm:t>
    </dgm:pt>
    <dgm:pt modelId="{50B0D983-67AD-4FAE-A1C1-70CE57A108B4}" type="parTrans" cxnId="{405401DE-DE1D-4C11-ADA1-D1033FAF3514}">
      <dgm:prSet/>
      <dgm:spPr/>
      <dgm:t>
        <a:bodyPr/>
        <a:lstStyle/>
        <a:p>
          <a:endParaRPr lang="fr-BE"/>
        </a:p>
      </dgm:t>
    </dgm:pt>
    <dgm:pt modelId="{5C0EB02C-E22E-47EF-B897-0FCC58777B57}" type="sibTrans" cxnId="{405401DE-DE1D-4C11-ADA1-D1033FAF3514}">
      <dgm:prSet/>
      <dgm:spPr/>
      <dgm:t>
        <a:bodyPr/>
        <a:lstStyle/>
        <a:p>
          <a:endParaRPr lang="fr-BE"/>
        </a:p>
      </dgm:t>
    </dgm:pt>
    <dgm:pt modelId="{EF93DC8D-A359-43A8-9005-C122A0C90565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Harmonization</a:t>
          </a:r>
          <a:r>
            <a:rPr lang="fr-BE" sz="1800" dirty="0" smtClean="0">
              <a:solidFill>
                <a:schemeClr val="tx1"/>
              </a:solidFill>
            </a:rPr>
            <a:t> of international </a:t>
          </a:r>
          <a:r>
            <a:rPr lang="fr-BE" sz="1800" dirty="0" err="1" smtClean="0">
              <a:solidFill>
                <a:schemeClr val="tx1"/>
              </a:solidFill>
            </a:rPr>
            <a:t>procedures</a:t>
          </a:r>
          <a:r>
            <a:rPr lang="fr-BE" sz="1800" dirty="0" smtClean="0">
              <a:solidFill>
                <a:schemeClr val="tx1"/>
              </a:solidFill>
            </a:rPr>
            <a:t> (for screening)</a:t>
          </a:r>
          <a:endParaRPr lang="fr-BE" sz="1800" dirty="0">
            <a:solidFill>
              <a:schemeClr val="tx1"/>
            </a:solidFill>
          </a:endParaRPr>
        </a:p>
      </dgm:t>
    </dgm:pt>
    <dgm:pt modelId="{7D0F0AD4-1D52-4248-A9D9-B5910170609F}" type="parTrans" cxnId="{AFBE9EBF-04B0-4F89-AB3A-4CC209556BD0}">
      <dgm:prSet/>
      <dgm:spPr/>
      <dgm:t>
        <a:bodyPr/>
        <a:lstStyle/>
        <a:p>
          <a:endParaRPr lang="fr-BE"/>
        </a:p>
      </dgm:t>
    </dgm:pt>
    <dgm:pt modelId="{95A36419-4820-4BE3-9182-0CBFF04A568D}" type="sibTrans" cxnId="{AFBE9EBF-04B0-4F89-AB3A-4CC209556BD0}">
      <dgm:prSet/>
      <dgm:spPr/>
      <dgm:t>
        <a:bodyPr/>
        <a:lstStyle/>
        <a:p>
          <a:endParaRPr lang="fr-BE"/>
        </a:p>
      </dgm:t>
    </dgm:pt>
    <dgm:pt modelId="{EB265419-00EF-4EE4-A817-0BD45EBE910E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err="1" smtClean="0">
              <a:solidFill>
                <a:schemeClr val="tx1"/>
              </a:solidFill>
            </a:rPr>
            <a:t>Develop</a:t>
          </a:r>
          <a:r>
            <a:rPr lang="fr-BE" sz="1800" dirty="0" smtClean="0">
              <a:solidFill>
                <a:schemeClr val="tx1"/>
              </a:solidFill>
            </a:rPr>
            <a:t> conditions to 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face out </a:t>
          </a:r>
          <a:r>
            <a:rPr lang="fr-BE" sz="1800" dirty="0" smtClean="0">
              <a:solidFill>
                <a:schemeClr val="tx1"/>
              </a:solidFill>
            </a:rPr>
            <a:t>screening</a:t>
          </a:r>
          <a:endParaRPr lang="fr-BE" sz="1800" dirty="0">
            <a:solidFill>
              <a:schemeClr val="tx1"/>
            </a:solidFill>
          </a:endParaRPr>
        </a:p>
      </dgm:t>
    </dgm:pt>
    <dgm:pt modelId="{B9048121-143A-4A97-8886-56C4C85BDC2C}" type="parTrans" cxnId="{2E978D49-B549-4103-B70C-BAED58FF4652}">
      <dgm:prSet/>
      <dgm:spPr/>
      <dgm:t>
        <a:bodyPr/>
        <a:lstStyle/>
        <a:p>
          <a:endParaRPr lang="fr-BE"/>
        </a:p>
      </dgm:t>
    </dgm:pt>
    <dgm:pt modelId="{52DD9628-87A4-42E9-8CF8-72E35FC8F662}" type="sibTrans" cxnId="{2E978D49-B549-4103-B70C-BAED58FF4652}">
      <dgm:prSet/>
      <dgm:spPr/>
      <dgm:t>
        <a:bodyPr/>
        <a:lstStyle/>
        <a:p>
          <a:endParaRPr lang="fr-BE"/>
        </a:p>
      </dgm:t>
    </dgm:pt>
    <dgm:pt modelId="{684A01DA-AC8D-418A-9E15-E9427E8126A5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</a:t>
          </a:r>
          <a:r>
            <a:rPr lang="fr-BE" sz="1800" dirty="0" smtClean="0">
              <a:solidFill>
                <a:schemeClr val="tx1"/>
              </a:solidFill>
            </a:rPr>
            <a:t> of the impact of entry screening</a:t>
          </a:r>
          <a:endParaRPr lang="fr-BE" sz="1800" dirty="0">
            <a:solidFill>
              <a:schemeClr val="tx1"/>
            </a:solidFill>
          </a:endParaRPr>
        </a:p>
      </dgm:t>
    </dgm:pt>
    <dgm:pt modelId="{5E5291D5-79B2-4D7C-9F81-F0BA30DEE807}" type="parTrans" cxnId="{51C2FF64-966C-464C-8F23-B37973BBC982}">
      <dgm:prSet/>
      <dgm:spPr/>
      <dgm:t>
        <a:bodyPr/>
        <a:lstStyle/>
        <a:p>
          <a:endParaRPr lang="fr-BE"/>
        </a:p>
      </dgm:t>
    </dgm:pt>
    <dgm:pt modelId="{14964845-6B87-4538-B752-6C1061ECE13F}" type="sibTrans" cxnId="{51C2FF64-966C-464C-8F23-B37973BBC982}">
      <dgm:prSet/>
      <dgm:spPr/>
      <dgm:t>
        <a:bodyPr/>
        <a:lstStyle/>
        <a:p>
          <a:endParaRPr lang="fr-BE"/>
        </a:p>
      </dgm:t>
    </dgm:pt>
    <dgm:pt modelId="{2899BB6F-1F4E-4B20-BDCF-DD4EA0E0017F}">
      <dgm:prSet custT="1"/>
      <dgm:spPr>
        <a:ln>
          <a:solidFill>
            <a:srgbClr val="92D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800"/>
            </a:spcAft>
          </a:pPr>
          <a:r>
            <a:rPr lang="fr-BE" sz="1800" dirty="0" err="1" smtClean="0">
              <a:solidFill>
                <a:schemeClr val="tx1"/>
              </a:solidFill>
            </a:rPr>
            <a:t>Develop</a:t>
          </a:r>
          <a:r>
            <a:rPr lang="fr-BE" sz="1800" dirty="0" smtClean="0">
              <a:solidFill>
                <a:schemeClr val="tx1"/>
              </a:solidFill>
            </a:rPr>
            <a:t> a </a:t>
          </a:r>
          <a:r>
            <a:rPr lang="fr-BE" sz="1800" dirty="0" err="1" smtClean="0">
              <a:solidFill>
                <a:schemeClr val="tx1"/>
              </a:solidFill>
            </a:rPr>
            <a:t>procedure</a:t>
          </a:r>
          <a:r>
            <a:rPr lang="fr-BE" sz="1800" dirty="0" smtClean="0">
              <a:solidFill>
                <a:schemeClr val="tx1"/>
              </a:solidFill>
            </a:rPr>
            <a:t> of control for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railways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and </a:t>
          </a:r>
          <a:r>
            <a:rPr lang="fr-BE" sz="1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roads</a:t>
          </a:r>
          <a:r>
            <a:rPr lang="fr-BE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dirty="0" smtClean="0">
              <a:solidFill>
                <a:schemeClr val="tx1"/>
              </a:solidFill>
            </a:rPr>
            <a:t>trafic.</a:t>
          </a:r>
          <a:endParaRPr lang="fr-BE" sz="1800" dirty="0">
            <a:solidFill>
              <a:schemeClr val="tx1"/>
            </a:solidFill>
          </a:endParaRPr>
        </a:p>
      </dgm:t>
    </dgm:pt>
    <dgm:pt modelId="{033037B5-0188-4532-8F41-9E186C57DC06}" type="parTrans" cxnId="{AA76C3B9-D282-4A9E-A066-B43A38D3E144}">
      <dgm:prSet/>
      <dgm:spPr/>
      <dgm:t>
        <a:bodyPr/>
        <a:lstStyle/>
        <a:p>
          <a:endParaRPr lang="fr-BE"/>
        </a:p>
      </dgm:t>
    </dgm:pt>
    <dgm:pt modelId="{0B84AEDC-7C82-40EE-8AA2-C83068343E03}" type="sibTrans" cxnId="{AA76C3B9-D282-4A9E-A066-B43A38D3E144}">
      <dgm:prSet/>
      <dgm:spPr/>
      <dgm:t>
        <a:bodyPr/>
        <a:lstStyle/>
        <a:p>
          <a:endParaRPr lang="fr-BE"/>
        </a:p>
      </dgm:t>
    </dgm:pt>
    <dgm:pt modelId="{86A057AA-90C3-44D0-96D6-4AA63256DAEC}" type="pres">
      <dgm:prSet presAssocID="{918772CB-8359-4C8F-B771-9F8261BA35D0}" presName="diagram" presStyleCnt="0">
        <dgm:presLayoutVars>
          <dgm:dir/>
          <dgm:animLvl val="lvl"/>
          <dgm:resizeHandles val="exact"/>
        </dgm:presLayoutVars>
      </dgm:prSet>
      <dgm:spPr/>
    </dgm:pt>
    <dgm:pt modelId="{69D3C9AC-A5D2-45D5-9D20-0B6A715C6BF8}" type="pres">
      <dgm:prSet presAssocID="{D8F60417-1CE2-4A0B-9FBB-407051D9569A}" presName="compNode" presStyleCnt="0"/>
      <dgm:spPr/>
    </dgm:pt>
    <dgm:pt modelId="{484E50E8-6516-4CF7-BBF6-5DD9B86359FB}" type="pres">
      <dgm:prSet presAssocID="{D8F60417-1CE2-4A0B-9FBB-407051D9569A}" presName="childRect" presStyleLbl="bgAcc1" presStyleIdx="0" presStyleCnt="1" custScaleX="168268" custScaleY="128159" custLinFactNeighborX="-16" custLinFactNeighborY="-10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529607-075E-459A-AC8F-95A317664110}" type="pres">
      <dgm:prSet presAssocID="{D8F60417-1CE2-4A0B-9FBB-407051D9569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05106F1-7215-4133-98B5-FBD5B46F57FF}" type="pres">
      <dgm:prSet presAssocID="{D8F60417-1CE2-4A0B-9FBB-407051D9569A}" presName="parentRect" presStyleLbl="alignNode1" presStyleIdx="0" presStyleCnt="1" custScaleX="168268" custScaleY="76496" custLinFactNeighborX="-233" custLinFactNeighborY="22619"/>
      <dgm:spPr/>
      <dgm:t>
        <a:bodyPr/>
        <a:lstStyle/>
        <a:p>
          <a:endParaRPr lang="fr-BE"/>
        </a:p>
      </dgm:t>
    </dgm:pt>
    <dgm:pt modelId="{BECBBB9B-CCA5-47EA-8124-66B5DA921666}" type="pres">
      <dgm:prSet presAssocID="{D8F60417-1CE2-4A0B-9FBB-407051D9569A}" presName="adorn" presStyleLbl="fgAccFollowNode1" presStyleIdx="0" presStyleCnt="1" custScaleX="90855" custScaleY="68374" custLinFactNeighborX="35044" custLinFactNeighborY="1141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14" t="-2262" r="1176" b="-2846"/>
          </a:stretch>
        </a:blipFill>
      </dgm:spPr>
    </dgm:pt>
  </dgm:ptLst>
  <dgm:cxnLst>
    <dgm:cxn modelId="{B5217C11-3375-4A81-B4B3-35E34969A773}" srcId="{D8F60417-1CE2-4A0B-9FBB-407051D9569A}" destId="{1147DA91-5B60-4A58-A369-DA86C855F4FB}" srcOrd="9" destOrd="0" parTransId="{8042568D-EDFA-4B87-9A30-0E3380EBDE2D}" sibTransId="{CA5E108E-3571-4143-B678-FF5AA09894F3}"/>
    <dgm:cxn modelId="{405401DE-DE1D-4C11-ADA1-D1033FAF3514}" srcId="{D8F60417-1CE2-4A0B-9FBB-407051D9569A}" destId="{C166E247-1881-411B-8293-323BF6EC35A1}" srcOrd="8" destOrd="0" parTransId="{50B0D983-67AD-4FAE-A1C1-70CE57A108B4}" sibTransId="{5C0EB02C-E22E-47EF-B897-0FCC58777B57}"/>
    <dgm:cxn modelId="{4A3F81AD-127D-4323-9D2A-65DD33633B25}" srcId="{D8F60417-1CE2-4A0B-9FBB-407051D9569A}" destId="{E905C21D-B48B-4371-B050-CC2451B1B615}" srcOrd="3" destOrd="0" parTransId="{69C24650-81AC-4106-AAD0-EDC76307D3A9}" sibTransId="{3CB9BD3D-29A8-4C4A-B990-96829733136E}"/>
    <dgm:cxn modelId="{AFBE9EBF-04B0-4F89-AB3A-4CC209556BD0}" srcId="{D8F60417-1CE2-4A0B-9FBB-407051D9569A}" destId="{EF93DC8D-A359-43A8-9005-C122A0C90565}" srcOrd="5" destOrd="0" parTransId="{7D0F0AD4-1D52-4248-A9D9-B5910170609F}" sibTransId="{95A36419-4820-4BE3-9182-0CBFF04A568D}"/>
    <dgm:cxn modelId="{8AEC72E2-67A5-4260-9367-129ABF9B0858}" srcId="{D8F60417-1CE2-4A0B-9FBB-407051D9569A}" destId="{FAEA434F-75B0-49FE-B81E-91B2FD1826F3}" srcOrd="1" destOrd="0" parTransId="{757E71DE-2B37-4963-B650-D2A9CA4A5D0A}" sibTransId="{B20F0FF2-F289-4455-8DCB-0E925242DCE9}"/>
    <dgm:cxn modelId="{33611DAE-2C61-4C0D-B972-2C010B8B0C91}" type="presOf" srcId="{E905C21D-B48B-4371-B050-CC2451B1B615}" destId="{484E50E8-6516-4CF7-BBF6-5DD9B86359FB}" srcOrd="0" destOrd="3" presId="urn:microsoft.com/office/officeart/2005/8/layout/bList2"/>
    <dgm:cxn modelId="{329CA3C7-9408-4FEA-A83C-0AE4A2F009BD}" type="presOf" srcId="{EF93DC8D-A359-43A8-9005-C122A0C90565}" destId="{484E50E8-6516-4CF7-BBF6-5DD9B86359FB}" srcOrd="0" destOrd="5" presId="urn:microsoft.com/office/officeart/2005/8/layout/bList2"/>
    <dgm:cxn modelId="{71005EF8-62C4-4DFD-9BEF-06159BB14DC9}" type="presOf" srcId="{E08E3C9E-D9B0-4B6E-9B8F-B8DC3D0A2831}" destId="{484E50E8-6516-4CF7-BBF6-5DD9B86359FB}" srcOrd="0" destOrd="0" presId="urn:microsoft.com/office/officeart/2005/8/layout/bList2"/>
    <dgm:cxn modelId="{A3D2C4E3-4410-4F42-B627-C10867BAED32}" type="presOf" srcId="{D8F60417-1CE2-4A0B-9FBB-407051D9569A}" destId="{C05106F1-7215-4133-98B5-FBD5B46F57FF}" srcOrd="1" destOrd="0" presId="urn:microsoft.com/office/officeart/2005/8/layout/bList2"/>
    <dgm:cxn modelId="{D485439B-BEE3-40EA-93E0-DBC6B645AC5D}" srcId="{D8F60417-1CE2-4A0B-9FBB-407051D9569A}" destId="{6498D97C-B3C2-4E0C-BD47-54264891B72E}" srcOrd="2" destOrd="0" parTransId="{8811A420-AEC6-474C-A96D-1D1917BD19CA}" sibTransId="{FB8FCE53-D6A4-4700-83C7-EE3CCD7C76A5}"/>
    <dgm:cxn modelId="{51C2FF64-966C-464C-8F23-B37973BBC982}" srcId="{D8F60417-1CE2-4A0B-9FBB-407051D9569A}" destId="{684A01DA-AC8D-418A-9E15-E9427E8126A5}" srcOrd="7" destOrd="0" parTransId="{5E5291D5-79B2-4D7C-9F81-F0BA30DEE807}" sibTransId="{14964845-6B87-4538-B752-6C1061ECE13F}"/>
    <dgm:cxn modelId="{A32AE746-9036-4211-AEFD-38FF28D108AE}" type="presOf" srcId="{2899BB6F-1F4E-4B20-BDCF-DD4EA0E0017F}" destId="{484E50E8-6516-4CF7-BBF6-5DD9B86359FB}" srcOrd="0" destOrd="4" presId="urn:microsoft.com/office/officeart/2005/8/layout/bList2"/>
    <dgm:cxn modelId="{A4BD3EB9-7B54-4029-B9D6-884C63E3928D}" type="presOf" srcId="{1147DA91-5B60-4A58-A369-DA86C855F4FB}" destId="{484E50E8-6516-4CF7-BBF6-5DD9B86359FB}" srcOrd="0" destOrd="9" presId="urn:microsoft.com/office/officeart/2005/8/layout/bList2"/>
    <dgm:cxn modelId="{275C9608-5D60-47D3-AA92-0AFE801B9EF5}" type="presOf" srcId="{C166E247-1881-411B-8293-323BF6EC35A1}" destId="{484E50E8-6516-4CF7-BBF6-5DD9B86359FB}" srcOrd="0" destOrd="8" presId="urn:microsoft.com/office/officeart/2005/8/layout/bList2"/>
    <dgm:cxn modelId="{68F8F867-07EA-4923-86F4-4DC374D8D4ED}" srcId="{918772CB-8359-4C8F-B771-9F8261BA35D0}" destId="{D8F60417-1CE2-4A0B-9FBB-407051D9569A}" srcOrd="0" destOrd="0" parTransId="{54ED10E4-F7C2-4BCF-9E58-87791E451A2E}" sibTransId="{057535D9-6A45-4FBF-8AA8-C28BA8E26BA6}"/>
    <dgm:cxn modelId="{AA76C3B9-D282-4A9E-A066-B43A38D3E144}" srcId="{D8F60417-1CE2-4A0B-9FBB-407051D9569A}" destId="{2899BB6F-1F4E-4B20-BDCF-DD4EA0E0017F}" srcOrd="4" destOrd="0" parTransId="{033037B5-0188-4532-8F41-9E186C57DC06}" sibTransId="{0B84AEDC-7C82-40EE-8AA2-C83068343E03}"/>
    <dgm:cxn modelId="{CE279057-2235-48B1-BA64-1446EE2F6A12}" type="presOf" srcId="{FAEA434F-75B0-49FE-B81E-91B2FD1826F3}" destId="{484E50E8-6516-4CF7-BBF6-5DD9B86359FB}" srcOrd="0" destOrd="1" presId="urn:microsoft.com/office/officeart/2005/8/layout/bList2"/>
    <dgm:cxn modelId="{2E978D49-B549-4103-B70C-BAED58FF4652}" srcId="{D8F60417-1CE2-4A0B-9FBB-407051D9569A}" destId="{EB265419-00EF-4EE4-A817-0BD45EBE910E}" srcOrd="6" destOrd="0" parTransId="{B9048121-143A-4A97-8886-56C4C85BDC2C}" sibTransId="{52DD9628-87A4-42E9-8CF8-72E35FC8F662}"/>
    <dgm:cxn modelId="{708DA483-3D66-4A7D-870D-80E3BE527339}" srcId="{D8F60417-1CE2-4A0B-9FBB-407051D9569A}" destId="{E08E3C9E-D9B0-4B6E-9B8F-B8DC3D0A2831}" srcOrd="0" destOrd="0" parTransId="{E9A89089-0671-4021-A0A3-C0E00466F666}" sibTransId="{F7CB8704-04FE-4FFF-92B6-4E2DE6041576}"/>
    <dgm:cxn modelId="{720D1BD7-30C5-4FBD-BD00-1CED3D07A684}" type="presOf" srcId="{6498D97C-B3C2-4E0C-BD47-54264891B72E}" destId="{484E50E8-6516-4CF7-BBF6-5DD9B86359FB}" srcOrd="0" destOrd="2" presId="urn:microsoft.com/office/officeart/2005/8/layout/bList2"/>
    <dgm:cxn modelId="{FD2183A7-B54B-491B-87AC-468F93AC10BC}" type="presOf" srcId="{EB265419-00EF-4EE4-A817-0BD45EBE910E}" destId="{484E50E8-6516-4CF7-BBF6-5DD9B86359FB}" srcOrd="0" destOrd="6" presId="urn:microsoft.com/office/officeart/2005/8/layout/bList2"/>
    <dgm:cxn modelId="{8D2F8E90-9796-4BF9-B380-FF642E3DAA70}" type="presOf" srcId="{D8F60417-1CE2-4A0B-9FBB-407051D9569A}" destId="{7A529607-075E-459A-AC8F-95A317664110}" srcOrd="0" destOrd="0" presId="urn:microsoft.com/office/officeart/2005/8/layout/bList2"/>
    <dgm:cxn modelId="{F63E6C28-5FCC-45D2-95CC-F786DF6DA944}" type="presOf" srcId="{918772CB-8359-4C8F-B771-9F8261BA35D0}" destId="{86A057AA-90C3-44D0-96D6-4AA63256DAEC}" srcOrd="0" destOrd="0" presId="urn:microsoft.com/office/officeart/2005/8/layout/bList2"/>
    <dgm:cxn modelId="{83530BAF-0224-4BA4-B590-60CD0AAC4B64}" type="presOf" srcId="{684A01DA-AC8D-418A-9E15-E9427E8126A5}" destId="{484E50E8-6516-4CF7-BBF6-5DD9B86359FB}" srcOrd="0" destOrd="7" presId="urn:microsoft.com/office/officeart/2005/8/layout/bList2"/>
    <dgm:cxn modelId="{1F53C66E-6B0F-4C47-A5AB-4369983D0955}" type="presParOf" srcId="{86A057AA-90C3-44D0-96D6-4AA63256DAEC}" destId="{69D3C9AC-A5D2-45D5-9D20-0B6A715C6BF8}" srcOrd="0" destOrd="0" presId="urn:microsoft.com/office/officeart/2005/8/layout/bList2"/>
    <dgm:cxn modelId="{AECC905E-F160-4ED8-B072-19D2B29E69BC}" type="presParOf" srcId="{69D3C9AC-A5D2-45D5-9D20-0B6A715C6BF8}" destId="{484E50E8-6516-4CF7-BBF6-5DD9B86359FB}" srcOrd="0" destOrd="0" presId="urn:microsoft.com/office/officeart/2005/8/layout/bList2"/>
    <dgm:cxn modelId="{E705E0F5-6063-4021-A6FE-571B4CA99B25}" type="presParOf" srcId="{69D3C9AC-A5D2-45D5-9D20-0B6A715C6BF8}" destId="{7A529607-075E-459A-AC8F-95A317664110}" srcOrd="1" destOrd="0" presId="urn:microsoft.com/office/officeart/2005/8/layout/bList2"/>
    <dgm:cxn modelId="{B99CE063-AE36-4B86-8347-942E42023AD3}" type="presParOf" srcId="{69D3C9AC-A5D2-45D5-9D20-0B6A715C6BF8}" destId="{C05106F1-7215-4133-98B5-FBD5B46F57FF}" srcOrd="2" destOrd="0" presId="urn:microsoft.com/office/officeart/2005/8/layout/bList2"/>
    <dgm:cxn modelId="{E9BC3A1E-B1EA-42EC-8E5B-AD9422CACE51}" type="presParOf" srcId="{69D3C9AC-A5D2-45D5-9D20-0B6A715C6BF8}" destId="{BECBBB9B-CCA5-47EA-8124-66B5DA92166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E50E8-6516-4CF7-BBF6-5DD9B86359FB}">
      <dsp:nvSpPr>
        <dsp:cNvPr id="0" name=""/>
        <dsp:cNvSpPr/>
      </dsp:nvSpPr>
      <dsp:spPr>
        <a:xfrm>
          <a:off x="606858" y="182"/>
          <a:ext cx="6994116" cy="364936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</a:rPr>
            <a:t>Decision</a:t>
          </a:r>
          <a:r>
            <a:rPr lang="fr-BE" sz="1800" kern="1200" dirty="0" smtClean="0">
              <a:solidFill>
                <a:schemeClr val="tx1"/>
              </a:solidFill>
            </a:rPr>
            <a:t> to 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continue air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travel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to </a:t>
          </a:r>
          <a:r>
            <a:rPr lang="fr-BE" sz="1800" kern="1200" dirty="0" err="1" smtClean="0">
              <a:solidFill>
                <a:schemeClr val="tx1"/>
              </a:solidFill>
            </a:rPr>
            <a:t>affected</a:t>
          </a:r>
          <a:r>
            <a:rPr lang="fr-BE" sz="1800" kern="1200" dirty="0" smtClean="0">
              <a:solidFill>
                <a:schemeClr val="tx1"/>
              </a:solidFill>
            </a:rPr>
            <a:t> countries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Positive </a:t>
          </a:r>
          <a:r>
            <a:rPr lang="fr-BE" sz="1800" kern="1200" dirty="0" err="1" smtClean="0">
              <a:solidFill>
                <a:schemeClr val="tx1"/>
              </a:solidFill>
            </a:rPr>
            <a:t>effect</a:t>
          </a:r>
          <a:r>
            <a:rPr lang="fr-BE" sz="1800" kern="1200" dirty="0" smtClean="0">
              <a:solidFill>
                <a:schemeClr val="tx1"/>
              </a:solidFill>
            </a:rPr>
            <a:t> of the nomination of a 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coordinator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(</a:t>
          </a:r>
          <a:r>
            <a:rPr lang="fr-BE" sz="1800" kern="1200" dirty="0" err="1" smtClean="0">
              <a:solidFill>
                <a:schemeClr val="tx1"/>
              </a:solidFill>
            </a:rPr>
            <a:t>immediatly</a:t>
          </a:r>
          <a:r>
            <a:rPr lang="fr-BE" sz="1800" kern="1200" dirty="0" smtClean="0">
              <a:solidFill>
                <a:schemeClr val="tx1"/>
              </a:solidFill>
            </a:rPr>
            <a:t> active on the </a:t>
          </a:r>
          <a:r>
            <a:rPr lang="fr-BE" sz="1800" kern="1200" dirty="0" err="1" smtClean="0">
              <a:solidFill>
                <a:schemeClr val="tx1"/>
              </a:solidFill>
            </a:rPr>
            <a:t>field</a:t>
          </a:r>
          <a:r>
            <a:rPr lang="fr-BE" sz="1800" kern="1200" dirty="0" smtClean="0">
              <a:solidFill>
                <a:schemeClr val="tx1"/>
              </a:solidFill>
            </a:rPr>
            <a:t>)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Good c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ollaboration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between</a:t>
          </a:r>
          <a:r>
            <a:rPr lang="fr-BE" sz="1800" kern="1200" dirty="0" smtClean="0">
              <a:solidFill>
                <a:schemeClr val="tx1"/>
              </a:solidFill>
            </a:rPr>
            <a:t> the </a:t>
          </a:r>
          <a:r>
            <a:rPr lang="fr-BE" sz="1800" kern="1200" dirty="0" err="1" smtClean="0">
              <a:solidFill>
                <a:schemeClr val="tx1"/>
              </a:solidFill>
            </a:rPr>
            <a:t>stakeholders</a:t>
          </a:r>
          <a:r>
            <a:rPr lang="fr-BE" sz="1800" kern="1200" dirty="0" smtClean="0">
              <a:solidFill>
                <a:schemeClr val="tx1"/>
              </a:solidFill>
            </a:rPr>
            <a:t> in air and </a:t>
          </a:r>
          <a:r>
            <a:rPr lang="fr-BE" sz="1800" kern="1200" dirty="0" err="1" smtClean="0">
              <a:solidFill>
                <a:schemeClr val="tx1"/>
              </a:solidFill>
            </a:rPr>
            <a:t>sea</a:t>
          </a:r>
          <a:r>
            <a:rPr lang="fr-BE" sz="1800" kern="1200" dirty="0" smtClean="0">
              <a:solidFill>
                <a:schemeClr val="tx1"/>
              </a:solidFill>
            </a:rPr>
            <a:t> ports (SN, RMCC, Brussels </a:t>
          </a:r>
          <a:r>
            <a:rPr lang="fr-BE" sz="1800" kern="1200" dirty="0" err="1" smtClean="0">
              <a:solidFill>
                <a:schemeClr val="tx1"/>
              </a:solidFill>
            </a:rPr>
            <a:t>airport</a:t>
          </a:r>
          <a:r>
            <a:rPr lang="fr-BE" sz="1800" kern="1200" dirty="0" smtClean="0">
              <a:solidFill>
                <a:schemeClr val="tx1"/>
              </a:solidFill>
            </a:rPr>
            <a:t>, Saniport, </a:t>
          </a:r>
          <a:r>
            <a:rPr lang="fr-BE" sz="1800" kern="1200" dirty="0" err="1" smtClean="0">
              <a:solidFill>
                <a:schemeClr val="tx1"/>
              </a:solidFill>
            </a:rPr>
            <a:t>Swissport</a:t>
          </a:r>
          <a:r>
            <a:rPr lang="fr-BE" sz="1800" kern="1200" dirty="0" smtClean="0">
              <a:solidFill>
                <a:schemeClr val="tx1"/>
              </a:solidFill>
            </a:rPr>
            <a:t>, Police, etc.)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Harmonisation and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centralization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of the communication (</a:t>
          </a:r>
          <a:r>
            <a:rPr lang="fr-BE" sz="1800" kern="1200" dirty="0" err="1" smtClean="0">
              <a:solidFill>
                <a:schemeClr val="tx1"/>
              </a:solidFill>
            </a:rPr>
            <a:t>speaking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with</a:t>
          </a:r>
          <a:r>
            <a:rPr lang="fr-BE" sz="1800" kern="1200" dirty="0" smtClean="0">
              <a:solidFill>
                <a:schemeClr val="tx1"/>
              </a:solidFill>
            </a:rPr>
            <a:t> one </a:t>
          </a:r>
          <a:r>
            <a:rPr lang="fr-BE" sz="1800" kern="1200" dirty="0" err="1" smtClean="0">
              <a:solidFill>
                <a:schemeClr val="tx1"/>
              </a:solidFill>
            </a:rPr>
            <a:t>voice</a:t>
          </a:r>
          <a:r>
            <a:rPr lang="fr-BE" sz="1800" kern="1200" dirty="0" smtClean="0">
              <a:solidFill>
                <a:schemeClr val="tx1"/>
              </a:solidFill>
            </a:rPr>
            <a:t>)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Positive </a:t>
          </a:r>
          <a:r>
            <a:rPr lang="fr-BE" sz="1800" kern="1200" dirty="0" err="1" smtClean="0">
              <a:solidFill>
                <a:schemeClr val="tx1"/>
              </a:solidFill>
            </a:rPr>
            <a:t>effects</a:t>
          </a:r>
          <a:r>
            <a:rPr lang="fr-BE" sz="1800" kern="1200" dirty="0" smtClean="0">
              <a:solidFill>
                <a:schemeClr val="tx1"/>
              </a:solidFill>
            </a:rPr>
            <a:t> of 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meetings and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exercises</a:t>
          </a:r>
          <a:r>
            <a:rPr lang="fr-BE" sz="1800" kern="1200" dirty="0" smtClean="0">
              <a:solidFill>
                <a:schemeClr val="tx1"/>
              </a:solidFill>
            </a:rPr>
            <a:t> (</a:t>
          </a:r>
          <a:r>
            <a:rPr lang="fr-BE" sz="1800" kern="1200" dirty="0" err="1" smtClean="0">
              <a:solidFill>
                <a:schemeClr val="tx1"/>
              </a:solidFill>
            </a:rPr>
            <a:t>with</a:t>
          </a:r>
          <a:r>
            <a:rPr lang="fr-BE" sz="1800" kern="1200" dirty="0" smtClean="0">
              <a:solidFill>
                <a:schemeClr val="tx1"/>
              </a:solidFill>
            </a:rPr>
            <a:t> all </a:t>
          </a:r>
          <a:r>
            <a:rPr lang="fr-BE" sz="1800" kern="1200" dirty="0" err="1" smtClean="0">
              <a:solidFill>
                <a:schemeClr val="tx1"/>
              </a:solidFill>
            </a:rPr>
            <a:t>partners</a:t>
          </a:r>
          <a:r>
            <a:rPr lang="fr-BE" sz="1800" kern="1200" dirty="0" smtClean="0">
              <a:solidFill>
                <a:schemeClr val="tx1"/>
              </a:solidFill>
            </a:rPr>
            <a:t>)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Good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follow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-up </a:t>
          </a:r>
          <a:r>
            <a:rPr lang="fr-BE" sz="1800" kern="1200" dirty="0" smtClean="0">
              <a:solidFill>
                <a:schemeClr val="tx1"/>
              </a:solidFill>
            </a:rPr>
            <a:t>of possible cases </a:t>
          </a:r>
          <a:r>
            <a:rPr lang="fr-BE" sz="1800" kern="1200" dirty="0" err="1" smtClean="0">
              <a:solidFill>
                <a:schemeClr val="tx1"/>
              </a:solidFill>
            </a:rPr>
            <a:t>identified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during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flights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800" kern="1200" dirty="0"/>
        </a:p>
      </dsp:txBody>
      <dsp:txXfrm>
        <a:off x="692367" y="85691"/>
        <a:ext cx="6823098" cy="3563857"/>
      </dsp:txXfrm>
    </dsp:sp>
    <dsp:sp modelId="{C05106F1-7215-4133-98B5-FBD5B46F57FF}">
      <dsp:nvSpPr>
        <dsp:cNvPr id="0" name=""/>
        <dsp:cNvSpPr/>
      </dsp:nvSpPr>
      <dsp:spPr>
        <a:xfrm>
          <a:off x="607522" y="3591142"/>
          <a:ext cx="6994116" cy="1022768"/>
        </a:xfrm>
        <a:prstGeom prst="rect">
          <a:avLst/>
        </a:prstGeom>
        <a:solidFill>
          <a:srgbClr val="C0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71120" bIns="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5600" kern="1200" dirty="0" smtClean="0"/>
            <a:t>Positive points</a:t>
          </a:r>
          <a:endParaRPr lang="fr-BE" sz="5600" kern="1200" dirty="0"/>
        </a:p>
      </dsp:txBody>
      <dsp:txXfrm>
        <a:off x="607522" y="3591142"/>
        <a:ext cx="4925434" cy="1022768"/>
      </dsp:txXfrm>
    </dsp:sp>
    <dsp:sp modelId="{BECBBB9B-CCA5-47EA-8124-66B5DA921666}">
      <dsp:nvSpPr>
        <dsp:cNvPr id="0" name=""/>
        <dsp:cNvSpPr/>
      </dsp:nvSpPr>
      <dsp:spPr>
        <a:xfrm>
          <a:off x="5611468" y="3517030"/>
          <a:ext cx="1321744" cy="1013165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9" t="2396" r="2425" b="-186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E50E8-6516-4CF7-BBF6-5DD9B86359FB}">
      <dsp:nvSpPr>
        <dsp:cNvPr id="0" name=""/>
        <dsp:cNvSpPr/>
      </dsp:nvSpPr>
      <dsp:spPr>
        <a:xfrm>
          <a:off x="619119" y="1610"/>
          <a:ext cx="6969596" cy="39625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The nomination of National </a:t>
          </a:r>
          <a:r>
            <a:rPr lang="fr-BE" sz="1800" kern="1200" dirty="0" err="1" smtClean="0">
              <a:solidFill>
                <a:schemeClr val="tx1"/>
              </a:solidFill>
            </a:rPr>
            <a:t>coordinator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should</a:t>
          </a:r>
          <a:r>
            <a:rPr lang="fr-BE" sz="1800" kern="1200" dirty="0" smtClean="0">
              <a:solidFill>
                <a:schemeClr val="tx1"/>
              </a:solidFill>
            </a:rPr>
            <a:t> have been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earlier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(to </a:t>
          </a:r>
          <a:r>
            <a:rPr lang="fr-BE" sz="1800" kern="1200" dirty="0" err="1" smtClean="0">
              <a:solidFill>
                <a:schemeClr val="tx1"/>
              </a:solidFill>
            </a:rPr>
            <a:t>avoid</a:t>
          </a:r>
          <a:r>
            <a:rPr lang="fr-BE" sz="1800" kern="1200" dirty="0" smtClean="0">
              <a:solidFill>
                <a:schemeClr val="tx1"/>
              </a:solidFill>
            </a:rPr>
            <a:t> the </a:t>
          </a:r>
          <a:r>
            <a:rPr lang="fr-BE" sz="1800" kern="1200" dirty="0" err="1" smtClean="0">
              <a:solidFill>
                <a:schemeClr val="tx1"/>
              </a:solidFill>
            </a:rPr>
            <a:t>contagious</a:t>
          </a:r>
          <a:r>
            <a:rPr lang="fr-BE" sz="1800" kern="1200" dirty="0" smtClean="0">
              <a:solidFill>
                <a:schemeClr val="tx1"/>
              </a:solidFill>
            </a:rPr>
            <a:t> mass </a:t>
          </a:r>
          <a:r>
            <a:rPr lang="fr-BE" sz="1800" kern="1200" dirty="0" err="1" smtClean="0">
              <a:solidFill>
                <a:schemeClr val="tx1"/>
              </a:solidFill>
            </a:rPr>
            <a:t>hysteria</a:t>
          </a:r>
          <a:r>
            <a:rPr lang="fr-BE" sz="1800" kern="1200" dirty="0" smtClean="0">
              <a:solidFill>
                <a:schemeClr val="tx1"/>
              </a:solidFill>
            </a:rPr>
            <a:t>) 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PLC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is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too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complicated</a:t>
          </a:r>
          <a:r>
            <a:rPr lang="fr-BE" sz="1800" kern="1200" dirty="0" smtClean="0">
              <a:solidFill>
                <a:schemeClr val="tx1"/>
              </a:solidFill>
            </a:rPr>
            <a:t> to </a:t>
          </a:r>
          <a:r>
            <a:rPr lang="fr-BE" sz="1800" kern="1200" dirty="0" err="1" smtClean="0">
              <a:solidFill>
                <a:schemeClr val="tx1"/>
              </a:solidFill>
            </a:rPr>
            <a:t>fill</a:t>
          </a:r>
          <a:r>
            <a:rPr lang="fr-BE" sz="1800" kern="1200" dirty="0" smtClean="0">
              <a:solidFill>
                <a:schemeClr val="tx1"/>
              </a:solidFill>
            </a:rPr>
            <a:t> in and handicaps </a:t>
          </a:r>
          <a:r>
            <a:rPr lang="fr-BE" sz="1800" kern="1200" dirty="0" err="1" smtClean="0">
              <a:solidFill>
                <a:schemeClr val="tx1"/>
              </a:solidFill>
            </a:rPr>
            <a:t>movement</a:t>
          </a:r>
          <a:r>
            <a:rPr lang="fr-BE" sz="1800" kern="1200" dirty="0" smtClean="0">
              <a:solidFill>
                <a:schemeClr val="tx1"/>
              </a:solidFill>
            </a:rPr>
            <a:t> of </a:t>
          </a:r>
          <a:r>
            <a:rPr lang="fr-BE" sz="1800" kern="1200" dirty="0" err="1" smtClean="0">
              <a:solidFill>
                <a:schemeClr val="tx1"/>
              </a:solidFill>
            </a:rPr>
            <a:t>passengers</a:t>
          </a:r>
          <a:r>
            <a:rPr lang="fr-BE" sz="1800" kern="1200" dirty="0" smtClean="0">
              <a:solidFill>
                <a:schemeClr val="tx1"/>
              </a:solidFill>
            </a:rPr>
            <a:t>.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smtClean="0">
              <a:solidFill>
                <a:schemeClr val="tx1"/>
              </a:solidFill>
            </a:rPr>
            <a:t>The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quarantine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law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for </a:t>
          </a:r>
          <a:r>
            <a:rPr lang="fr-BE" sz="1800" kern="1200" dirty="0" err="1" smtClean="0">
              <a:solidFill>
                <a:schemeClr val="tx1"/>
              </a:solidFill>
            </a:rPr>
            <a:t>ships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is</a:t>
          </a:r>
          <a:r>
            <a:rPr lang="fr-BE" sz="1800" kern="1200" dirty="0" smtClean="0">
              <a:solidFill>
                <a:schemeClr val="tx1"/>
              </a:solidFill>
            </a:rPr>
            <a:t> </a:t>
          </a:r>
          <a:r>
            <a:rPr lang="fr-BE" sz="1800" kern="1200" dirty="0" err="1" smtClean="0">
              <a:solidFill>
                <a:schemeClr val="tx1"/>
              </a:solidFill>
            </a:rPr>
            <a:t>obsolete</a:t>
          </a:r>
          <a:r>
            <a:rPr lang="fr-BE" sz="1800" kern="1200" dirty="0" smtClean="0">
              <a:solidFill>
                <a:schemeClr val="tx1"/>
              </a:solidFill>
            </a:rPr>
            <a:t> (</a:t>
          </a:r>
          <a:r>
            <a:rPr lang="fr-BE" sz="1800" kern="1200" dirty="0" err="1" smtClean="0">
              <a:solidFill>
                <a:schemeClr val="tx1"/>
              </a:solidFill>
            </a:rPr>
            <a:t>fits</a:t>
          </a:r>
          <a:r>
            <a:rPr lang="fr-BE" sz="1800" kern="1200" dirty="0" smtClean="0">
              <a:solidFill>
                <a:schemeClr val="tx1"/>
              </a:solidFill>
            </a:rPr>
            <a:t> no more </a:t>
          </a:r>
          <a:r>
            <a:rPr lang="fr-BE" sz="1800" kern="1200" dirty="0" err="1" smtClean="0">
              <a:solidFill>
                <a:schemeClr val="tx1"/>
              </a:solidFill>
            </a:rPr>
            <a:t>with</a:t>
          </a:r>
          <a:r>
            <a:rPr lang="fr-BE" sz="1800" kern="1200" dirty="0" smtClean="0">
              <a:solidFill>
                <a:schemeClr val="tx1"/>
              </a:solidFill>
            </a:rPr>
            <a:t> the reality) 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Linking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data bases </a:t>
          </a:r>
          <a:r>
            <a:rPr lang="fr-BE" sz="1800" kern="1200" dirty="0" smtClean="0">
              <a:solidFill>
                <a:schemeClr val="tx1"/>
              </a:solidFill>
            </a:rPr>
            <a:t>for the </a:t>
          </a:r>
          <a:r>
            <a:rPr lang="fr-BE" sz="1800" kern="1200" dirty="0" err="1" smtClean="0">
              <a:solidFill>
                <a:schemeClr val="tx1"/>
              </a:solidFill>
            </a:rPr>
            <a:t>filling</a:t>
          </a:r>
          <a:r>
            <a:rPr lang="fr-BE" sz="1800" kern="1200" dirty="0" smtClean="0">
              <a:solidFill>
                <a:schemeClr val="tx1"/>
              </a:solidFill>
            </a:rPr>
            <a:t> of MDH (</a:t>
          </a:r>
          <a:r>
            <a:rPr lang="fr-BE" sz="1800" kern="1200" dirty="0" err="1" smtClean="0">
              <a:solidFill>
                <a:schemeClr val="tx1"/>
              </a:solidFill>
            </a:rPr>
            <a:t>between</a:t>
          </a:r>
          <a:r>
            <a:rPr lang="fr-BE" sz="1800" kern="1200" dirty="0" smtClean="0">
              <a:solidFill>
                <a:schemeClr val="tx1"/>
              </a:solidFill>
            </a:rPr>
            <a:t> customs, port </a:t>
          </a:r>
          <a:r>
            <a:rPr lang="fr-BE" sz="1800" kern="1200" dirty="0" err="1" smtClean="0">
              <a:solidFill>
                <a:schemeClr val="tx1"/>
              </a:solidFill>
            </a:rPr>
            <a:t>authorities</a:t>
          </a:r>
          <a:r>
            <a:rPr lang="fr-BE" sz="1800" kern="1200" dirty="0" smtClean="0">
              <a:solidFill>
                <a:schemeClr val="tx1"/>
              </a:solidFill>
            </a:rPr>
            <a:t> and MRCC) ; 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</a:rPr>
            <a:t>Develop</a:t>
          </a:r>
          <a:r>
            <a:rPr lang="fr-BE" sz="1800" kern="1200" dirty="0" smtClean="0">
              <a:solidFill>
                <a:schemeClr val="tx1"/>
              </a:solidFill>
            </a:rPr>
            <a:t> a </a:t>
          </a:r>
          <a:r>
            <a:rPr lang="fr-BE" sz="1800" kern="1200" dirty="0" err="1" smtClean="0">
              <a:solidFill>
                <a:schemeClr val="tx1"/>
              </a:solidFill>
            </a:rPr>
            <a:t>procedure</a:t>
          </a:r>
          <a:r>
            <a:rPr lang="fr-BE" sz="1800" kern="1200" dirty="0" smtClean="0">
              <a:solidFill>
                <a:schemeClr val="tx1"/>
              </a:solidFill>
            </a:rPr>
            <a:t> of control for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railways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and </a:t>
          </a: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roads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BE" sz="1800" kern="1200" dirty="0" smtClean="0">
              <a:solidFill>
                <a:schemeClr val="tx1"/>
              </a:solidFill>
            </a:rPr>
            <a:t>trafic.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Harmonization</a:t>
          </a:r>
          <a:r>
            <a:rPr lang="fr-BE" sz="1800" kern="1200" dirty="0" smtClean="0">
              <a:solidFill>
                <a:schemeClr val="tx1"/>
              </a:solidFill>
            </a:rPr>
            <a:t> of international </a:t>
          </a:r>
          <a:r>
            <a:rPr lang="fr-BE" sz="1800" kern="1200" dirty="0" err="1" smtClean="0">
              <a:solidFill>
                <a:schemeClr val="tx1"/>
              </a:solidFill>
            </a:rPr>
            <a:t>procedures</a:t>
          </a:r>
          <a:r>
            <a:rPr lang="fr-BE" sz="1800" kern="1200" dirty="0" smtClean="0">
              <a:solidFill>
                <a:schemeClr val="tx1"/>
              </a:solidFill>
            </a:rPr>
            <a:t> (for screening)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</a:rPr>
            <a:t>Develop</a:t>
          </a:r>
          <a:r>
            <a:rPr lang="fr-BE" sz="1800" kern="1200" dirty="0" smtClean="0">
              <a:solidFill>
                <a:schemeClr val="tx1"/>
              </a:solidFill>
            </a:rPr>
            <a:t> conditions to </a:t>
          </a:r>
          <a:r>
            <a:rPr lang="fr-BE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face out </a:t>
          </a:r>
          <a:r>
            <a:rPr lang="fr-BE" sz="1800" kern="1200" dirty="0" smtClean="0">
              <a:solidFill>
                <a:schemeClr val="tx1"/>
              </a:solidFill>
            </a:rPr>
            <a:t>screening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r>
            <a:rPr lang="fr-BE" sz="1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Assessment</a:t>
          </a:r>
          <a:r>
            <a:rPr lang="fr-BE" sz="1800" kern="1200" dirty="0" smtClean="0">
              <a:solidFill>
                <a:schemeClr val="tx1"/>
              </a:solidFill>
            </a:rPr>
            <a:t> of the impact of entry screening</a:t>
          </a: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endParaRPr lang="fr-B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•"/>
          </a:pPr>
          <a:endParaRPr lang="fr-BE" sz="1800" kern="1200" dirty="0"/>
        </a:p>
      </dsp:txBody>
      <dsp:txXfrm>
        <a:off x="711966" y="94457"/>
        <a:ext cx="6783902" cy="3869684"/>
      </dsp:txXfrm>
    </dsp:sp>
    <dsp:sp modelId="{C05106F1-7215-4133-98B5-FBD5B46F57FF}">
      <dsp:nvSpPr>
        <dsp:cNvPr id="0" name=""/>
        <dsp:cNvSpPr/>
      </dsp:nvSpPr>
      <dsp:spPr>
        <a:xfrm>
          <a:off x="610131" y="3951528"/>
          <a:ext cx="6969596" cy="1017023"/>
        </a:xfrm>
        <a:prstGeom prst="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0" rIns="54610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4300" kern="1200" dirty="0" smtClean="0"/>
            <a:t>To </a:t>
          </a:r>
          <a:r>
            <a:rPr lang="fr-BE" sz="4300" kern="1200" dirty="0" err="1" smtClean="0"/>
            <a:t>improve</a:t>
          </a:r>
          <a:r>
            <a:rPr lang="fr-BE" sz="4300" kern="1200" dirty="0" smtClean="0"/>
            <a:t> / To do</a:t>
          </a:r>
          <a:endParaRPr lang="fr-BE" sz="4300" kern="1200" dirty="0"/>
        </a:p>
      </dsp:txBody>
      <dsp:txXfrm>
        <a:off x="610131" y="3951528"/>
        <a:ext cx="4908166" cy="1017023"/>
      </dsp:txXfrm>
    </dsp:sp>
    <dsp:sp modelId="{BECBBB9B-CCA5-47EA-8124-66B5DA921666}">
      <dsp:nvSpPr>
        <dsp:cNvPr id="0" name=""/>
        <dsp:cNvSpPr/>
      </dsp:nvSpPr>
      <dsp:spPr>
        <a:xfrm>
          <a:off x="5641958" y="3977343"/>
          <a:ext cx="1317112" cy="991208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14" t="-2262" r="1176" b="-2846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nl-NL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nl-NL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4DC8E36-F289-45FC-A298-6125AB096F38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6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fond_wit_d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7513"/>
            <a:ext cx="8367713" cy="603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468313" y="3789363"/>
            <a:ext cx="7548562" cy="2530475"/>
            <a:chOff x="302" y="2389"/>
            <a:chExt cx="4755" cy="1594"/>
          </a:xfrm>
        </p:grpSpPr>
        <p:sp>
          <p:nvSpPr>
            <p:cNvPr id="3081" name="Rectangle 9"/>
            <p:cNvSpPr>
              <a:spLocks noChangeArrowheads="1"/>
            </p:cNvSpPr>
            <p:nvPr userDrawn="1"/>
          </p:nvSpPr>
          <p:spPr bwMode="auto">
            <a:xfrm>
              <a:off x="302" y="3113"/>
              <a:ext cx="4391" cy="870"/>
            </a:xfrm>
            <a:prstGeom prst="rect">
              <a:avLst/>
            </a:prstGeom>
            <a:solidFill>
              <a:srgbClr val="606E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b="0">
                <a:solidFill>
                  <a:srgbClr val="CDD1BE"/>
                </a:solidFill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707" y="2389"/>
              <a:ext cx="1350" cy="13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BE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547688"/>
            <a:ext cx="7848600" cy="1081087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nl-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73238"/>
            <a:ext cx="8137525" cy="2663825"/>
          </a:xfrm>
        </p:spPr>
        <p:txBody>
          <a:bodyPr/>
          <a:lstStyle>
            <a:lvl1pPr>
              <a:defRPr sz="2400" b="1"/>
            </a:lvl1pPr>
            <a:lvl2pPr marL="628650" lvl="1">
              <a:defRPr b="0"/>
            </a:lvl2pPr>
          </a:lstStyle>
          <a:p>
            <a:pPr lvl="0"/>
            <a:r>
              <a:rPr lang="fr-FR" noProof="0" smtClean="0"/>
              <a:t>Modifiez le style des sous-titres du masque</a:t>
            </a:r>
            <a:endParaRPr lang="nl-BE" noProof="0" smtClean="0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457200" y="4435475"/>
            <a:ext cx="935038" cy="9350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3084" name="Picture 12" descr="FOD_teken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4578350"/>
            <a:ext cx="684213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be_logo_big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4365625"/>
            <a:ext cx="1131888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50838" y="230188"/>
            <a:ext cx="8108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000" b="0">
                <a:solidFill>
                  <a:srgbClr val="000000"/>
                </a:solidFill>
                <a:latin typeface="Trebuchet MS" pitchFamily="34" charset="0"/>
              </a:rPr>
              <a:t>SPF SANTE PUBLIQUE, SECURITE DE LA CHAINE ALIMENTAIRE ET ENVIRONNEMENT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908050"/>
            <a:ext cx="719138" cy="3587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F47352D-C1B4-4F52-998C-E2F7558013AC}" type="slidenum">
              <a:rPr lang="nl-NL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01C55-592D-491D-A3D1-538FAC123136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3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51638" y="692150"/>
            <a:ext cx="1997075" cy="460851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55650" y="692150"/>
            <a:ext cx="5843588" cy="460851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518B6-E9B0-4EB7-8D33-B303C83D3B1E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12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46CF-7B09-4143-827E-E0AF56DB696E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31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DDD36-DAF0-49C4-86F2-9F3DFA55D653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9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5650" y="1557338"/>
            <a:ext cx="3919538" cy="374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27588" y="1557338"/>
            <a:ext cx="3921125" cy="374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5DB1D-53D6-45FB-A335-D06B20EE4943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1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48E38-5643-4C7B-9EC5-C18CD8A56A4E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3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24E15-9DBC-458C-A306-4B59CDD9FC21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02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B24ED-DDBA-4A1F-85DC-EBE0171793CB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00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6C228-B9CE-4FEC-9C2D-E244FF7967BA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28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0B0FB-E98E-43C7-B783-7F369E59CF95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13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E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ond_wit_de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7513"/>
            <a:ext cx="8367713" cy="603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92150"/>
            <a:ext cx="792003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 1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557338"/>
            <a:ext cx="799306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Subtitel 1</a:t>
            </a:r>
          </a:p>
          <a:p>
            <a:pPr lvl="2"/>
            <a:r>
              <a:rPr lang="nl-BE" smtClean="0"/>
              <a:t>Body1</a:t>
            </a:r>
          </a:p>
          <a:p>
            <a:pPr lvl="0"/>
            <a:endParaRPr lang="nl-BE" smtClean="0"/>
          </a:p>
          <a:p>
            <a:pPr lvl="1"/>
            <a:r>
              <a:rPr lang="nl-BE" smtClean="0"/>
              <a:t>Subtitel 2</a:t>
            </a:r>
          </a:p>
          <a:p>
            <a:pPr lvl="2"/>
            <a:r>
              <a:rPr lang="nl-BE" smtClean="0"/>
              <a:t>Body1</a:t>
            </a:r>
          </a:p>
          <a:p>
            <a:pPr lvl="1"/>
            <a:r>
              <a:rPr lang="nl-BE" smtClean="0"/>
              <a:t>Subtitel 3</a:t>
            </a:r>
          </a:p>
          <a:p>
            <a:pPr lvl="3"/>
            <a:r>
              <a:rPr lang="nl-BE" smtClean="0"/>
              <a:t>Bullets</a:t>
            </a:r>
          </a:p>
          <a:p>
            <a:pPr lvl="4"/>
            <a:r>
              <a:rPr lang="nl-BE" smtClean="0"/>
              <a:t>Body Italic</a:t>
            </a:r>
          </a:p>
          <a:p>
            <a:pPr lvl="0"/>
            <a:endParaRPr lang="nl-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38274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9F9683"/>
                </a:solidFill>
              </a:defRPr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381750"/>
            <a:ext cx="440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9F9683"/>
                </a:solidFill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908050"/>
            <a:ext cx="6127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9F9683"/>
                </a:solidFill>
              </a:defRPr>
            </a:lvl1pPr>
          </a:lstStyle>
          <a:p>
            <a:fld id="{45734B7B-559F-49EF-9507-C6E0A5C6D124}" type="slidenum">
              <a:rPr lang="nl-NL"/>
              <a:pPr/>
              <a:t>‹N°›</a:t>
            </a:fld>
            <a:endParaRPr lang="nl-NL"/>
          </a:p>
        </p:txBody>
      </p: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468313" y="5516563"/>
            <a:ext cx="8072437" cy="806450"/>
            <a:chOff x="302" y="3481"/>
            <a:chExt cx="5085" cy="508"/>
          </a:xfrm>
        </p:grpSpPr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302" y="3580"/>
              <a:ext cx="4905" cy="409"/>
            </a:xfrm>
            <a:prstGeom prst="rect">
              <a:avLst/>
            </a:prstGeom>
            <a:solidFill>
              <a:srgbClr val="606E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b="0">
                <a:solidFill>
                  <a:srgbClr val="CDD1BE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933" y="3481"/>
              <a:ext cx="454" cy="4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BE"/>
            </a:p>
          </p:txBody>
        </p:sp>
      </p:grpSp>
      <p:sp>
        <p:nvSpPr>
          <p:cNvPr id="1041" name="Oval 17"/>
          <p:cNvSpPr>
            <a:spLocks noChangeArrowheads="1"/>
          </p:cNvSpPr>
          <p:nvPr/>
        </p:nvSpPr>
        <p:spPr bwMode="auto">
          <a:xfrm>
            <a:off x="468313" y="5229225"/>
            <a:ext cx="935037" cy="9350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1042" name="Picture 18" descr="be_logo_small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5253038"/>
            <a:ext cx="1016000" cy="91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FOD_tekeni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300663"/>
            <a:ext cx="68421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50838" y="230188"/>
            <a:ext cx="8108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000" b="0">
                <a:solidFill>
                  <a:srgbClr val="000000"/>
                </a:solidFill>
                <a:latin typeface="Trebuchet MS" pitchFamily="34" charset="0"/>
              </a:rPr>
              <a:t>SPF SANTE PUBLIQUE, SECURITE DE LA CHAINE ALIMENTAIRE ET ENVIRONNEMENT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rebuchet MS" pitchFamily="34" charset="0"/>
          <a:cs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cs typeface="+mn-cs"/>
        </a:defRPr>
      </a:lvl2pPr>
      <a:lvl3pPr marL="35877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cs typeface="+mn-cs"/>
        </a:defRPr>
      </a:lvl3pPr>
      <a:lvl4pPr marL="714375" indent="-176213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cs typeface="+mn-cs"/>
        </a:defRPr>
      </a:lvl4pPr>
      <a:lvl5pPr marL="893763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  <a:cs typeface="+mn-cs"/>
        </a:defRPr>
      </a:lvl5pPr>
      <a:lvl6pPr marL="1350963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  <a:cs typeface="+mn-cs"/>
        </a:defRPr>
      </a:lvl6pPr>
      <a:lvl7pPr marL="1808163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  <a:cs typeface="+mn-cs"/>
        </a:defRPr>
      </a:lvl7pPr>
      <a:lvl8pPr marL="2265363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  <a:cs typeface="+mn-cs"/>
        </a:defRPr>
      </a:lvl8pPr>
      <a:lvl9pPr marL="2722563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C15A87D-3E00-4760-8B64-A60B48AD78CE}" type="slidenum">
              <a:rPr lang="nl-NL"/>
              <a:pPr/>
              <a:t>1</a:t>
            </a:fld>
            <a:endParaRPr lang="nl-NL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755848" y="619721"/>
            <a:ext cx="7992616" cy="108108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all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Ebola: Lessons learned. </a:t>
            </a:r>
            <a:br>
              <a:rPr lang="en-US" sz="3600" b="1" cap="all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3600" b="1" cap="all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to be better prepared ?</a:t>
            </a:r>
            <a:endParaRPr lang="fr-FR" sz="3600" b="1" cap="all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420888"/>
            <a:ext cx="7920880" cy="1152128"/>
          </a:xfrm>
          <a:ln w="57150"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08000"/>
          <a:lstStyle/>
          <a:p>
            <a:pPr algn="ctr">
              <a:spcBef>
                <a:spcPts val="1200"/>
              </a:spcBef>
            </a:pP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BESCHERMING </a:t>
            </a:r>
            <a:r>
              <a:rPr lang="en-US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VAN </a:t>
            </a: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NATIONALE TOEGANGSPOORTEN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PROTECTION DES POINTS </a:t>
            </a: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D’ENTREE </a:t>
            </a:r>
            <a:r>
              <a:rPr lang="en-US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NATIONAUX</a:t>
            </a:r>
            <a:endParaRPr lang="fr-FR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10"/>
          <p:cNvSpPr txBox="1">
            <a:spLocks noChangeArrowheads="1"/>
          </p:cNvSpPr>
          <p:nvPr/>
        </p:nvSpPr>
        <p:spPr bwMode="auto">
          <a:xfrm>
            <a:off x="611560" y="5157192"/>
            <a:ext cx="432048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9pPr>
          </a:lstStyle>
          <a:p>
            <a:r>
              <a:rPr lang="en-US" sz="24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30/09/2015</a:t>
            </a:r>
            <a:endParaRPr lang="fr-FR" sz="2400" b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0D34-1D1B-430A-B0FF-7D3C282BEBA7}" type="slidenum">
              <a:rPr lang="nl-NL"/>
              <a:pPr/>
              <a:t>2</a:t>
            </a:fld>
            <a:endParaRPr lang="nl-N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658" y="692150"/>
            <a:ext cx="7704782" cy="720725"/>
          </a:xfrm>
          <a:ln w="1905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en-US" sz="2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BESCHERMING VAN NATIONALE TOEGANGSPOORTEN /</a:t>
            </a:r>
            <a:br>
              <a:rPr lang="en-US" sz="2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2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PROTECTION DES POINTS D’ENTREE NATIONAUX</a:t>
            </a:r>
            <a:endParaRPr lang="fr-FR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104" y="1701899"/>
            <a:ext cx="7993063" cy="3743325"/>
          </a:xfrm>
        </p:spPr>
        <p:txBody>
          <a:bodyPr numCol="2" spcCol="252000"/>
          <a:lstStyle/>
          <a:p>
            <a:r>
              <a:rPr lang="fr-BE" u="sng" cap="all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 :</a:t>
            </a:r>
            <a:endParaRPr lang="fr-BE" cap="al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fr-BE" sz="1600" b="1" dirty="0">
                <a:solidFill>
                  <a:schemeClr val="tx1"/>
                </a:solidFill>
              </a:rPr>
              <a:t>Mme Sophie Van Zaelen,</a:t>
            </a:r>
          </a:p>
          <a:p>
            <a:r>
              <a:rPr lang="fr-BE" sz="1200" i="1" dirty="0">
                <a:solidFill>
                  <a:schemeClr val="tx1"/>
                </a:solidFill>
              </a:rPr>
              <a:t>Directeur Sécurité, Santé et Environnement</a:t>
            </a:r>
            <a:endParaRPr lang="fr-BE" sz="1200" dirty="0">
              <a:solidFill>
                <a:schemeClr val="tx1"/>
              </a:solidFill>
            </a:endParaRPr>
          </a:p>
          <a:p>
            <a:r>
              <a:rPr lang="fr-BE" sz="1200" i="1" dirty="0">
                <a:solidFill>
                  <a:schemeClr val="tx1"/>
                </a:solidFill>
              </a:rPr>
              <a:t>Brussels Airlines</a:t>
            </a:r>
            <a:endParaRPr lang="fr-BE" sz="12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fr-BE" sz="1600" b="1" dirty="0">
                <a:solidFill>
                  <a:schemeClr val="tx1"/>
                </a:solidFill>
              </a:rPr>
              <a:t>Cpt </a:t>
            </a:r>
            <a:r>
              <a:rPr lang="fr-BE" sz="1600" b="1" dirty="0" err="1">
                <a:solidFill>
                  <a:schemeClr val="tx1"/>
                </a:solidFill>
              </a:rPr>
              <a:t>Rejane</a:t>
            </a:r>
            <a:r>
              <a:rPr lang="fr-BE" sz="1600" b="1" dirty="0">
                <a:solidFill>
                  <a:schemeClr val="tx1"/>
                </a:solidFill>
              </a:rPr>
              <a:t> </a:t>
            </a:r>
            <a:r>
              <a:rPr lang="fr-BE" sz="1600" b="1" dirty="0" err="1">
                <a:solidFill>
                  <a:schemeClr val="tx1"/>
                </a:solidFill>
              </a:rPr>
              <a:t>Gijssen</a:t>
            </a:r>
            <a:r>
              <a:rPr lang="fr-BE" sz="1600" b="1" dirty="0">
                <a:solidFill>
                  <a:schemeClr val="tx1"/>
                </a:solidFill>
              </a:rPr>
              <a:t>,</a:t>
            </a:r>
          </a:p>
          <a:p>
            <a:r>
              <a:rPr lang="fr-BE" sz="1200" i="1" dirty="0">
                <a:solidFill>
                  <a:schemeClr val="tx1"/>
                </a:solidFill>
              </a:rPr>
              <a:t>Chef de service Nautique, Maritime </a:t>
            </a:r>
            <a:r>
              <a:rPr lang="fr-BE" sz="1200" i="1" dirty="0" err="1">
                <a:solidFill>
                  <a:schemeClr val="tx1"/>
                </a:solidFill>
              </a:rPr>
              <a:t>Rescue</a:t>
            </a:r>
            <a:r>
              <a:rPr lang="fr-BE" sz="1200" i="1" dirty="0">
                <a:solidFill>
                  <a:schemeClr val="tx1"/>
                </a:solidFill>
              </a:rPr>
              <a:t> and</a:t>
            </a:r>
            <a:endParaRPr lang="fr-BE" sz="1200" dirty="0">
              <a:solidFill>
                <a:schemeClr val="tx1"/>
              </a:solidFill>
            </a:endParaRPr>
          </a:p>
          <a:p>
            <a:r>
              <a:rPr lang="en-US" sz="1200" i="1" dirty="0">
                <a:solidFill>
                  <a:schemeClr val="tx1"/>
                </a:solidFill>
              </a:rPr>
              <a:t>Coordination Centre – Search and Rescue (MRCC-SAR)</a:t>
            </a:r>
            <a:endParaRPr lang="fr-BE" sz="1200" dirty="0">
              <a:solidFill>
                <a:schemeClr val="tx1"/>
              </a:solidFill>
            </a:endParaRPr>
          </a:p>
          <a:p>
            <a:endParaRPr lang="en-US" sz="1400" u="sng" dirty="0" smtClean="0">
              <a:solidFill>
                <a:schemeClr val="tx1"/>
              </a:solidFill>
            </a:endParaRPr>
          </a:p>
          <a:p>
            <a:endParaRPr lang="en-US" sz="1400" u="sng" dirty="0"/>
          </a:p>
          <a:p>
            <a:endParaRPr lang="en-US" sz="1400" u="sng" dirty="0" smtClean="0">
              <a:solidFill>
                <a:schemeClr val="tx1"/>
              </a:solidFill>
            </a:endParaRPr>
          </a:p>
          <a:p>
            <a:endParaRPr lang="en-US" sz="1400" u="sng" dirty="0"/>
          </a:p>
          <a:p>
            <a:endParaRPr lang="en-US" sz="1800" u="sng" cap="all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800" u="sng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u="sng" cap="all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Modérateur</a:t>
            </a:r>
            <a:r>
              <a:rPr lang="en-US" u="sng" cap="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cap="all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rapporteurs :</a:t>
            </a:r>
            <a:endParaRPr lang="fr-BE" u="sng" cap="al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fr-BE" sz="1600" b="1" dirty="0">
                <a:solidFill>
                  <a:schemeClr val="tx1"/>
                </a:solidFill>
              </a:rPr>
              <a:t>Dr Dirk De Groof,</a:t>
            </a:r>
            <a:endParaRPr lang="fr-BE" sz="1600" dirty="0">
              <a:solidFill>
                <a:schemeClr val="tx1"/>
              </a:solidFill>
            </a:endParaRPr>
          </a:p>
          <a:p>
            <a:r>
              <a:rPr lang="fr-BE" sz="1200" i="1" dirty="0">
                <a:solidFill>
                  <a:schemeClr val="tx1"/>
                </a:solidFill>
              </a:rPr>
              <a:t>Cellule Public Health Emergencies, SPF Santé </a:t>
            </a:r>
            <a:r>
              <a:rPr lang="fr-BE" sz="1200" i="1" dirty="0" smtClean="0">
                <a:solidFill>
                  <a:schemeClr val="tx1"/>
                </a:solidFill>
              </a:rPr>
              <a:t>publique, Sécurité </a:t>
            </a:r>
            <a:r>
              <a:rPr lang="fr-BE" sz="1200" i="1" dirty="0">
                <a:solidFill>
                  <a:schemeClr val="tx1"/>
                </a:solidFill>
              </a:rPr>
              <a:t>de la Chaîne alimentaire et </a:t>
            </a:r>
            <a:r>
              <a:rPr lang="fr-BE" sz="1200" i="1" dirty="0" smtClean="0">
                <a:solidFill>
                  <a:schemeClr val="tx1"/>
                </a:solidFill>
              </a:rPr>
              <a:t>Environnement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fr-BE" sz="1600" b="1" dirty="0"/>
              <a:t>Dr Paul Pardon</a:t>
            </a:r>
          </a:p>
          <a:p>
            <a:r>
              <a:rPr lang="fr-BE" sz="1200" i="1" dirty="0"/>
              <a:t>Cellule Public Health Emergencies, SPF Santé publique, Sécurité de la Chaîne alimentaire et Environnement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fr-BE" sz="1600" b="1" dirty="0" smtClean="0"/>
              <a:t>Dr Luc Tsachoua</a:t>
            </a:r>
          </a:p>
          <a:p>
            <a:r>
              <a:rPr lang="fr-BE" sz="1200" i="1" dirty="0"/>
              <a:t>Cellule Public Health Emergencies, SPF Santé publique, Sécurité de la Chaîne alimentaire et Environnement</a:t>
            </a:r>
          </a:p>
          <a:p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0D34-1D1B-430A-B0FF-7D3C282BEBA7}" type="slidenum">
              <a:rPr lang="nl-NL"/>
              <a:pPr/>
              <a:t>3</a:t>
            </a:fld>
            <a:endParaRPr lang="nl-N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Discussion points</a:t>
            </a:r>
            <a:endParaRPr lang="fr-FR" b="1" cap="small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1800"/>
              </a:spcAft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1.What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should be the conditions to stop or phase out the entry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screening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measures at Brussels Airport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and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international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seaport ?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Could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benefit from international alignment of processes to secure the efficiency of the measures taken ? </a:t>
            </a:r>
            <a:r>
              <a:rPr lang="en-US" sz="1400" dirty="0"/>
              <a:t>(example:  entry screening  process/ procedures and measures differ in US, within EU in Belgium, UK, Italy … </a:t>
            </a:r>
            <a:r>
              <a:rPr lang="en-US" sz="1400" dirty="0" smtClean="0"/>
              <a:t>)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measures should be taken to establish such alignment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How can we better educate and inform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travelers in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of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public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emergencies such as the current EVD outbreak in West-Africa ? </a:t>
            </a:r>
            <a:endParaRPr lang="en-US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optimize the PLC filling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99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090125"/>
              </p:ext>
            </p:extLst>
          </p:nvPr>
        </p:nvGraphicFramePr>
        <p:xfrm>
          <a:off x="539552" y="764704"/>
          <a:ext cx="8209161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0D34-1D1B-430A-B0FF-7D3C282BEBA7}" type="slidenum">
              <a:rPr lang="nl-NL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4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924902"/>
              </p:ext>
            </p:extLst>
          </p:nvPr>
        </p:nvGraphicFramePr>
        <p:xfrm>
          <a:off x="539552" y="620688"/>
          <a:ext cx="8209161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0D34-1D1B-430A-B0FF-7D3C282BEBA7}" type="slidenum">
              <a:rPr lang="nl-NL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9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0D34-1D1B-430A-B0FF-7D3C282BEBA7}" type="slidenum">
              <a:rPr lang="nl-NL"/>
              <a:pPr/>
              <a:t>6</a:t>
            </a:fld>
            <a:endParaRPr lang="nl-N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920038" cy="720725"/>
          </a:xfrm>
        </p:spPr>
        <p:txBody>
          <a:bodyPr/>
          <a:lstStyle/>
          <a:p>
            <a:pPr algn="ctr"/>
            <a:r>
              <a:rPr lang="fr-FR" b="1" cap="small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</a:t>
            </a:r>
            <a:r>
              <a:rPr lang="fr-FR" b="1" cap="sm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b="1" cap="small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</a:t>
            </a:r>
            <a:r>
              <a:rPr lang="fr-FR" b="1" cap="sm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for </a:t>
            </a:r>
            <a:r>
              <a:rPr lang="fr-FR" b="1" cap="small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</a:t>
            </a:r>
            <a:r>
              <a:rPr lang="fr-FR" b="1" cap="sm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b="1" cap="small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kind</a:t>
            </a:r>
            <a:r>
              <a:rPr lang="fr-FR" b="1" cap="sm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attention… Questions ?</a:t>
            </a:r>
            <a:endParaRPr lang="fr-FR" b="1" cap="small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993063" cy="3743325"/>
          </a:xfrm>
        </p:spPr>
        <p:txBody>
          <a:bodyPr/>
          <a:lstStyle/>
          <a:p>
            <a:pPr marL="342900" lvl="0" indent="-342900">
              <a:buFont typeface="Arial" pitchFamily="34" charset="0"/>
              <a:buChar char="•"/>
            </a:pPr>
            <a:endParaRPr lang="fr-FR" sz="1800" dirty="0"/>
          </a:p>
        </p:txBody>
      </p:sp>
      <p:pic>
        <p:nvPicPr>
          <p:cNvPr id="31746" name="Picture 2" descr="http://jeffreyhill.typepad.com/.a/6a00d8341d417153ef01b8d07f0cc8970c-8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20880" cy="507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8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D_Sante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FOD_Sante</Template>
  <TotalTime>0</TotalTime>
  <Words>430</Words>
  <Application>Microsoft Office PowerPoint</Application>
  <PresentationFormat>Affichage à l'écran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FOD_Sante</vt:lpstr>
      <vt:lpstr>Ebola: Lessons learned.  How to be better prepared ?</vt:lpstr>
      <vt:lpstr>BESCHERMING VAN NATIONALE TOEGANGSPOORTEN / PROTECTION DES POINTS D’ENTREE NATIONAUX</vt:lpstr>
      <vt:lpstr>Discussion points</vt:lpstr>
      <vt:lpstr>Présentation PowerPoint</vt:lpstr>
      <vt:lpstr>Présentation PowerPoint</vt:lpstr>
      <vt:lpstr>Thank you for your kind attention… Questions ?</vt:lpstr>
    </vt:vector>
  </TitlesOfParts>
  <Company>health.fgov.be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tal</dc:creator>
  <cp:lastModifiedBy>tal</cp:lastModifiedBy>
  <cp:revision>31</cp:revision>
  <dcterms:created xsi:type="dcterms:W3CDTF">2015-09-28T09:47:38Z</dcterms:created>
  <dcterms:modified xsi:type="dcterms:W3CDTF">2015-09-30T12:13:03Z</dcterms:modified>
</cp:coreProperties>
</file>