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Case management</a:t>
            </a:r>
            <a:br>
              <a:rPr lang="nl-BE" dirty="0" smtClean="0"/>
            </a:br>
            <a:r>
              <a:rPr lang="nl-BE" dirty="0" smtClean="0"/>
              <a:t>In-hospitaal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828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Positieve punten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Engagement van referentieziekenhuizen</a:t>
            </a:r>
          </a:p>
          <a:p>
            <a:r>
              <a:rPr lang="nl-BE" dirty="0" smtClean="0"/>
              <a:t>Bij casussen steeds onderling overleg</a:t>
            </a:r>
          </a:p>
          <a:p>
            <a:r>
              <a:rPr lang="nl-BE" dirty="0" smtClean="0"/>
              <a:t>Goede samenwerking tussen experts, ziekenhuizen en MSF</a:t>
            </a:r>
          </a:p>
        </p:txBody>
      </p:sp>
    </p:spTree>
    <p:extLst>
      <p:ext uri="{BB962C8B-B14F-4D97-AF65-F5344CB8AC3E}">
        <p14:creationId xmlns:p14="http://schemas.microsoft.com/office/powerpoint/2010/main" val="286612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Negatieve punten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Trage (valse) start</a:t>
            </a:r>
          </a:p>
          <a:p>
            <a:pPr lvl="1"/>
            <a:r>
              <a:rPr lang="nl-BE" dirty="0" smtClean="0"/>
              <a:t>Teveel en onduidelijke procedures</a:t>
            </a:r>
          </a:p>
          <a:p>
            <a:r>
              <a:rPr lang="nl-BE" dirty="0" smtClean="0"/>
              <a:t>Veel emoties, moeilijk te managen (</a:t>
            </a:r>
            <a:r>
              <a:rPr lang="nl-BE" dirty="0" err="1" smtClean="0"/>
              <a:t>cfr</a:t>
            </a:r>
            <a:r>
              <a:rPr lang="nl-BE" dirty="0" smtClean="0"/>
              <a:t> afwezige procedures)</a:t>
            </a:r>
          </a:p>
          <a:p>
            <a:pPr lvl="1"/>
            <a:endParaRPr lang="nl-BE" dirty="0" smtClean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1734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Toekomst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Bestaande procedures</a:t>
            </a:r>
          </a:p>
          <a:p>
            <a:pPr lvl="1"/>
            <a:r>
              <a:rPr lang="nl-BE" dirty="0" smtClean="0"/>
              <a:t>Behouden/uitbreiden bepaalde werkgroepen</a:t>
            </a:r>
          </a:p>
          <a:p>
            <a:pPr lvl="1"/>
            <a:r>
              <a:rPr lang="nl-BE" dirty="0" smtClean="0"/>
              <a:t>Invullen </a:t>
            </a:r>
            <a:r>
              <a:rPr lang="nl-BE" dirty="0" err="1" smtClean="0"/>
              <a:t>gaps</a:t>
            </a:r>
            <a:r>
              <a:rPr lang="nl-BE" dirty="0" smtClean="0"/>
              <a:t> (bv. </a:t>
            </a:r>
            <a:r>
              <a:rPr lang="nl-BE" dirty="0" err="1" smtClean="0"/>
              <a:t>zwangeren</a:t>
            </a:r>
            <a:r>
              <a:rPr lang="nl-BE" dirty="0" smtClean="0"/>
              <a:t>)</a:t>
            </a:r>
          </a:p>
          <a:p>
            <a:pPr lvl="1"/>
            <a:r>
              <a:rPr lang="nl-BE" dirty="0" smtClean="0"/>
              <a:t>Blijven oefenen</a:t>
            </a:r>
          </a:p>
          <a:p>
            <a:pPr lvl="1"/>
            <a:r>
              <a:rPr lang="nl-BE" dirty="0" smtClean="0"/>
              <a:t>Regelmatig updaten van bestaande procedures</a:t>
            </a:r>
          </a:p>
          <a:p>
            <a:pPr lvl="1"/>
            <a:r>
              <a:rPr lang="nl-BE" dirty="0" smtClean="0"/>
              <a:t>Update en uitbreiden van website </a:t>
            </a:r>
            <a:r>
              <a:rPr lang="nl-BE" dirty="0" smtClean="0">
                <a:sym typeface="Wingdings" panose="05000000000000000000" pitchFamily="2" charset="2"/>
              </a:rPr>
              <a:t> ‘</a:t>
            </a:r>
            <a:r>
              <a:rPr lang="nl-BE" dirty="0" err="1" smtClean="0">
                <a:sym typeface="Wingdings" panose="05000000000000000000" pitchFamily="2" charset="2"/>
              </a:rPr>
              <a:t>emerging</a:t>
            </a:r>
            <a:r>
              <a:rPr lang="nl-BE" dirty="0" smtClean="0">
                <a:sym typeface="Wingdings" panose="05000000000000000000" pitchFamily="2" charset="2"/>
              </a:rPr>
              <a:t> </a:t>
            </a:r>
            <a:r>
              <a:rPr lang="nl-BE" dirty="0" err="1" smtClean="0">
                <a:sym typeface="Wingdings" panose="05000000000000000000" pitchFamily="2" charset="2"/>
              </a:rPr>
              <a:t>infections</a:t>
            </a:r>
            <a:r>
              <a:rPr lang="nl-BE" dirty="0" smtClean="0">
                <a:sym typeface="Wingdings" panose="05000000000000000000" pitchFamily="2" charset="2"/>
              </a:rPr>
              <a:t>’</a:t>
            </a:r>
            <a:endParaRPr lang="nl-BE" dirty="0" smtClean="0"/>
          </a:p>
          <a:p>
            <a:r>
              <a:rPr lang="nl-BE" dirty="0" smtClean="0"/>
              <a:t>Generiek plan</a:t>
            </a:r>
          </a:p>
          <a:p>
            <a:pPr lvl="1"/>
            <a:r>
              <a:rPr lang="nl-BE" dirty="0" smtClean="0"/>
              <a:t>Procedure voor echte epidemie</a:t>
            </a:r>
          </a:p>
          <a:p>
            <a:pPr lvl="1"/>
            <a:r>
              <a:rPr lang="nl-BE" dirty="0" smtClean="0"/>
              <a:t>Beslissing </a:t>
            </a:r>
            <a:r>
              <a:rPr lang="nl-BE" dirty="0" err="1" smtClean="0"/>
              <a:t>ivm</a:t>
            </a:r>
            <a:r>
              <a:rPr lang="nl-BE" dirty="0" smtClean="0"/>
              <a:t> HLIU: plan + budget!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960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Ruimte</a:t>
            </a:r>
            <a:endParaRPr lang="nl-B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r>
              <a:rPr lang="nl-BE" dirty="0" smtClean="0"/>
              <a:t>Ruimte is belangrijk (min 30 m2)</a:t>
            </a:r>
          </a:p>
          <a:p>
            <a:r>
              <a:rPr lang="nl-BE" dirty="0" smtClean="0"/>
              <a:t>Snelheid &amp; beschikbaarheid</a:t>
            </a:r>
          </a:p>
          <a:p>
            <a:r>
              <a:rPr lang="nl-BE" dirty="0" smtClean="0"/>
              <a:t>Structuur voor 1-2 gevallen versus voor epidemie</a:t>
            </a:r>
          </a:p>
          <a:p>
            <a:pPr lvl="1"/>
            <a:r>
              <a:rPr lang="nl-BE" dirty="0" smtClean="0"/>
              <a:t>Generiek plan met verschillende modules/</a:t>
            </a:r>
            <a:r>
              <a:rPr lang="nl-BE" dirty="0" err="1" smtClean="0"/>
              <a:t>scenarios</a:t>
            </a:r>
            <a:endParaRPr lang="nl-BE" dirty="0" smtClean="0"/>
          </a:p>
          <a:p>
            <a:r>
              <a:rPr lang="nl-BE" dirty="0" smtClean="0"/>
              <a:t>Aanpassen legaal kader</a:t>
            </a:r>
          </a:p>
          <a:p>
            <a:r>
              <a:rPr lang="nl-BE" dirty="0" smtClean="0"/>
              <a:t>ICU versus intermediaire structuur</a:t>
            </a:r>
            <a:endParaRPr lang="nl-BE" dirty="0"/>
          </a:p>
          <a:p>
            <a:r>
              <a:rPr lang="nl-BE" dirty="0" smtClean="0"/>
              <a:t>Architecturale aanbevelingen voor </a:t>
            </a:r>
            <a:r>
              <a:rPr lang="nl-BE" dirty="0" err="1" smtClean="0"/>
              <a:t>opvangruipmte</a:t>
            </a:r>
            <a:r>
              <a:rPr lang="nl-BE" dirty="0" smtClean="0"/>
              <a:t> op spoedgevallen (bij renovatie)</a:t>
            </a:r>
          </a:p>
        </p:txBody>
      </p:sp>
    </p:spTree>
    <p:extLst>
      <p:ext uri="{BB962C8B-B14F-4D97-AF65-F5344CB8AC3E}">
        <p14:creationId xmlns:p14="http://schemas.microsoft.com/office/powerpoint/2010/main" val="3323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PPE &amp; </a:t>
            </a:r>
            <a:r>
              <a:rPr lang="nl-BE" dirty="0" err="1" smtClean="0"/>
              <a:t>infection</a:t>
            </a:r>
            <a:r>
              <a:rPr lang="nl-BE" dirty="0" smtClean="0"/>
              <a:t> control</a:t>
            </a:r>
            <a:endParaRPr lang="nl-B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Verdere opbouw &amp; homogenisering van strategische stock</a:t>
            </a:r>
          </a:p>
          <a:p>
            <a:r>
              <a:rPr lang="nl-BE" dirty="0" smtClean="0"/>
              <a:t>Homogenisering en update van procedures</a:t>
            </a:r>
          </a:p>
          <a:p>
            <a:r>
              <a:rPr lang="nl-BE" dirty="0" smtClean="0"/>
              <a:t>Blijven trainen (? Minimaal n </a:t>
            </a:r>
            <a:r>
              <a:rPr lang="nl-BE" dirty="0" err="1" smtClean="0"/>
              <a:t>staff</a:t>
            </a:r>
            <a:r>
              <a:rPr lang="nl-BE" dirty="0" smtClean="0"/>
              <a:t>)</a:t>
            </a:r>
          </a:p>
          <a:p>
            <a:r>
              <a:rPr lang="nl-BE" dirty="0" smtClean="0"/>
              <a:t>Geen teams mixen</a:t>
            </a:r>
          </a:p>
          <a:p>
            <a:r>
              <a:rPr lang="nl-BE" dirty="0" smtClean="0"/>
              <a:t>Oplossing voor afvalcapaciteit!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1022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Patientenzorg</a:t>
            </a:r>
            <a:endParaRPr lang="nl-B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Update procedures</a:t>
            </a:r>
          </a:p>
          <a:p>
            <a:pPr lvl="1"/>
            <a:r>
              <a:rPr lang="nl-BE" dirty="0" smtClean="0"/>
              <a:t>New drugs, </a:t>
            </a:r>
            <a:r>
              <a:rPr lang="nl-BE" dirty="0" err="1" smtClean="0"/>
              <a:t>diagnostics</a:t>
            </a:r>
            <a:endParaRPr lang="nl-BE" dirty="0" smtClean="0"/>
          </a:p>
          <a:p>
            <a:pPr lvl="1"/>
            <a:r>
              <a:rPr lang="nl-BE" dirty="0" smtClean="0"/>
              <a:t>Ontslagcriteria</a:t>
            </a:r>
          </a:p>
          <a:p>
            <a:r>
              <a:rPr lang="nl-BE" dirty="0" smtClean="0"/>
              <a:t>Labo capaciteit ook te voorzien &amp; opleiden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5359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172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Case management In-hospitaal</vt:lpstr>
      <vt:lpstr>Positieve punten</vt:lpstr>
      <vt:lpstr>Negatieve punten</vt:lpstr>
      <vt:lpstr>Toekomst</vt:lpstr>
      <vt:lpstr>Ruimte</vt:lpstr>
      <vt:lpstr>PPE &amp; infection control</vt:lpstr>
      <vt:lpstr>Patientenzorg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management In-hospitaal</dc:title>
  <dc:creator>Erika Vlieghe</dc:creator>
  <cp:lastModifiedBy>Erika Vlieghe</cp:lastModifiedBy>
  <cp:revision>5</cp:revision>
  <dcterms:created xsi:type="dcterms:W3CDTF">2006-08-16T00:00:00Z</dcterms:created>
  <dcterms:modified xsi:type="dcterms:W3CDTF">2015-09-30T12:48:51Z</dcterms:modified>
</cp:coreProperties>
</file>