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C26D-F6AD-4333-86A4-1000E41CFFC7}" type="datetimeFigureOut">
              <a:rPr lang="nl-BE" smtClean="0"/>
              <a:t>30/09/2015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61CD-4D69-4CA0-A748-ED008166496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3840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C26D-F6AD-4333-86A4-1000E41CFFC7}" type="datetimeFigureOut">
              <a:rPr lang="nl-BE" smtClean="0"/>
              <a:t>30/09/2015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61CD-4D69-4CA0-A748-ED008166496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2255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C26D-F6AD-4333-86A4-1000E41CFFC7}" type="datetimeFigureOut">
              <a:rPr lang="nl-BE" smtClean="0"/>
              <a:t>30/09/2015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61CD-4D69-4CA0-A748-ED008166496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495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C26D-F6AD-4333-86A4-1000E41CFFC7}" type="datetimeFigureOut">
              <a:rPr lang="nl-BE" smtClean="0"/>
              <a:t>30/09/2015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61CD-4D69-4CA0-A748-ED008166496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4939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C26D-F6AD-4333-86A4-1000E41CFFC7}" type="datetimeFigureOut">
              <a:rPr lang="nl-BE" smtClean="0"/>
              <a:t>30/09/2015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61CD-4D69-4CA0-A748-ED008166496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149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C26D-F6AD-4333-86A4-1000E41CFFC7}" type="datetimeFigureOut">
              <a:rPr lang="nl-BE" smtClean="0"/>
              <a:t>30/09/2015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61CD-4D69-4CA0-A748-ED008166496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6817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C26D-F6AD-4333-86A4-1000E41CFFC7}" type="datetimeFigureOut">
              <a:rPr lang="nl-BE" smtClean="0"/>
              <a:t>30/09/2015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61CD-4D69-4CA0-A748-ED008166496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09575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C26D-F6AD-4333-86A4-1000E41CFFC7}" type="datetimeFigureOut">
              <a:rPr lang="nl-BE" smtClean="0"/>
              <a:t>30/09/2015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61CD-4D69-4CA0-A748-ED008166496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1661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C26D-F6AD-4333-86A4-1000E41CFFC7}" type="datetimeFigureOut">
              <a:rPr lang="nl-BE" smtClean="0"/>
              <a:t>30/09/2015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61CD-4D69-4CA0-A748-ED008166496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4667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C26D-F6AD-4333-86A4-1000E41CFFC7}" type="datetimeFigureOut">
              <a:rPr lang="nl-BE" smtClean="0"/>
              <a:t>30/09/2015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61CD-4D69-4CA0-A748-ED008166496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5638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C26D-F6AD-4333-86A4-1000E41CFFC7}" type="datetimeFigureOut">
              <a:rPr lang="nl-BE" smtClean="0"/>
              <a:t>30/09/2015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61CD-4D69-4CA0-A748-ED008166496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0906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DC26D-F6AD-4333-86A4-1000E41CFFC7}" type="datetimeFigureOut">
              <a:rPr lang="nl-BE" smtClean="0"/>
              <a:t>30/09/2015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F61CD-4D69-4CA0-A748-ED008166496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8219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Werkgroep pre-hospitalisatie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313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79717" y="1690688"/>
            <a:ext cx="5181600" cy="4351338"/>
          </a:xfrm>
        </p:spPr>
        <p:txBody>
          <a:bodyPr>
            <a:normAutofit/>
          </a:bodyPr>
          <a:lstStyle/>
          <a:p>
            <a:endParaRPr lang="nl-BE" dirty="0"/>
          </a:p>
          <a:p>
            <a:r>
              <a:rPr lang="nl-BE" dirty="0" smtClean="0"/>
              <a:t>Bestaande structuren (RAG, RMG, overheden…….) werken</a:t>
            </a:r>
          </a:p>
          <a:p>
            <a:endParaRPr lang="nl-BE" dirty="0" smtClean="0"/>
          </a:p>
          <a:p>
            <a:endParaRPr lang="nl-BE" dirty="0"/>
          </a:p>
          <a:p>
            <a:r>
              <a:rPr lang="nl-BE" dirty="0" smtClean="0"/>
              <a:t>Netwerking, bereidheid medewerking van actoren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361317" y="1578545"/>
            <a:ext cx="5181600" cy="4351338"/>
          </a:xfrm>
        </p:spPr>
        <p:txBody>
          <a:bodyPr>
            <a:normAutofit/>
          </a:bodyPr>
          <a:lstStyle/>
          <a:p>
            <a:endParaRPr lang="nl-BE" dirty="0"/>
          </a:p>
          <a:p>
            <a:r>
              <a:rPr lang="nl-BE" dirty="0" smtClean="0"/>
              <a:t>Betere coördinatie, voldoende middelen, </a:t>
            </a:r>
            <a:r>
              <a:rPr lang="nl-BE" u="sng" dirty="0" smtClean="0"/>
              <a:t>ook buiten crisistijd</a:t>
            </a:r>
            <a:r>
              <a:rPr lang="nl-BE" dirty="0" smtClean="0"/>
              <a:t>.</a:t>
            </a:r>
          </a:p>
          <a:p>
            <a:pPr marL="0" indent="0">
              <a:buNone/>
            </a:pPr>
            <a:r>
              <a:rPr lang="nl-BE" dirty="0" smtClean="0"/>
              <a:t>Betere bekendheid geven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 smtClean="0"/>
              <a:t>Meer interdepartementaal overleg, </a:t>
            </a:r>
            <a:r>
              <a:rPr lang="nl-BE" u="sng" dirty="0" smtClean="0"/>
              <a:t>ook buiten crisistijd</a:t>
            </a:r>
          </a:p>
          <a:p>
            <a:pPr marL="0" indent="0">
              <a:buNone/>
            </a:pPr>
            <a:r>
              <a:rPr lang="nl-BE" dirty="0" smtClean="0"/>
              <a:t>Beter gebruik competentie partners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716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BE" dirty="0" smtClean="0"/>
              <a:t>Nieuwe procedures, zoals flowchart 112</a:t>
            </a:r>
          </a:p>
          <a:p>
            <a:endParaRPr lang="nl-BE" dirty="0" smtClean="0"/>
          </a:p>
          <a:p>
            <a:endParaRPr lang="nl-BE" dirty="0"/>
          </a:p>
          <a:p>
            <a:endParaRPr lang="nl-BE" dirty="0"/>
          </a:p>
          <a:p>
            <a:r>
              <a:rPr lang="nl-BE" dirty="0" err="1" smtClean="0"/>
              <a:t>Ebolarichtlijnen</a:t>
            </a:r>
            <a:endParaRPr lang="nl-BE" dirty="0" smtClean="0"/>
          </a:p>
          <a:p>
            <a:endParaRPr lang="nl-BE" dirty="0" smtClean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BE" dirty="0" smtClean="0"/>
              <a:t>Ontbrekende procedures aanvullen, bestaande procedures update en algemener maken</a:t>
            </a:r>
          </a:p>
          <a:p>
            <a:endParaRPr lang="nl-BE" dirty="0"/>
          </a:p>
          <a:p>
            <a:r>
              <a:rPr lang="nl-BE" dirty="0" smtClean="0"/>
              <a:t>Generiek maken, bv </a:t>
            </a:r>
            <a:r>
              <a:rPr lang="nl-BE" smtClean="0"/>
              <a:t>inschakelen defensie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6821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BE" dirty="0" smtClean="0"/>
              <a:t>Surveillance systemen bestaan</a:t>
            </a:r>
          </a:p>
          <a:p>
            <a:endParaRPr lang="nl-BE" dirty="0"/>
          </a:p>
          <a:p>
            <a:endParaRPr lang="nl-BE" dirty="0" smtClean="0"/>
          </a:p>
          <a:p>
            <a:r>
              <a:rPr lang="nl-BE" dirty="0" smtClean="0"/>
              <a:t>24/24 7/7 bereikbaarheid van gezondheidsinspecteurs</a:t>
            </a:r>
          </a:p>
          <a:p>
            <a:endParaRPr lang="nl-BE" dirty="0"/>
          </a:p>
          <a:p>
            <a:r>
              <a:rPr lang="nl-BE" dirty="0" smtClean="0"/>
              <a:t>Desktopoefeningen en praktische oefening luchthaven</a:t>
            </a:r>
          </a:p>
          <a:p>
            <a:endParaRPr lang="nl-BE" dirty="0"/>
          </a:p>
          <a:p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BE" dirty="0" smtClean="0"/>
              <a:t>Niet alle informatie was steeds beschikbaar, integreren info</a:t>
            </a:r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  <a:p>
            <a:endParaRPr lang="nl-BE" dirty="0" smtClean="0"/>
          </a:p>
          <a:p>
            <a:r>
              <a:rPr lang="nl-BE" dirty="0" smtClean="0"/>
              <a:t>Onderhouden </a:t>
            </a:r>
            <a:r>
              <a:rPr lang="nl-BE" u="sng" dirty="0" smtClean="0"/>
              <a:t>buiten crisistijd</a:t>
            </a:r>
            <a:endParaRPr lang="nl-BE" u="sng" dirty="0"/>
          </a:p>
        </p:txBody>
      </p:sp>
    </p:spTree>
    <p:extLst>
      <p:ext uri="{BB962C8B-B14F-4D97-AF65-F5344CB8AC3E}">
        <p14:creationId xmlns:p14="http://schemas.microsoft.com/office/powerpoint/2010/main" val="402788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BE" dirty="0" smtClean="0"/>
              <a:t>Oprichten crisiscentrum met </a:t>
            </a:r>
            <a:r>
              <a:rPr lang="nl-BE" dirty="0" err="1" smtClean="0"/>
              <a:t>Ebolacoördinatrice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8608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94</Words>
  <Application>Microsoft Office PowerPoint</Application>
  <PresentationFormat>Breedbeeld</PresentationFormat>
  <Paragraphs>33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Werkgroep pre-hospitalisatie</vt:lpstr>
      <vt:lpstr>PowerPoint-presentatie</vt:lpstr>
      <vt:lpstr>PowerPoint-presentatie</vt:lpstr>
      <vt:lpstr>PowerPoint-presentatie</vt:lpstr>
      <vt:lpstr>PowerPoint-presentatie</vt:lpstr>
    </vt:vector>
  </TitlesOfParts>
  <Company>Vlaamse overheid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Werkgroep pre-hospitalisatie</dc:title>
  <dc:creator>Mak, Ruud</dc:creator>
  <cp:lastModifiedBy>Mak, Ruud</cp:lastModifiedBy>
  <cp:revision>5</cp:revision>
  <dcterms:created xsi:type="dcterms:W3CDTF">2015-09-30T12:01:45Z</dcterms:created>
  <dcterms:modified xsi:type="dcterms:W3CDTF">2015-09-30T12:32:04Z</dcterms:modified>
</cp:coreProperties>
</file>